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09" autoAdjust="0"/>
  </p:normalViewPr>
  <p:slideViewPr>
    <p:cSldViewPr snapToGrid="0" showGuides="1">
      <p:cViewPr varScale="1">
        <p:scale>
          <a:sx n="114" d="100"/>
          <a:sy n="114" d="100"/>
        </p:scale>
        <p:origin x="-12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1509-E7D1-4B93-928D-AB6CB5D8B1B5}" type="datetimeFigureOut">
              <a:rPr lang="da-DK" smtClean="0"/>
              <a:pPr/>
              <a:t>02-11-2007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375C-3CF9-420D-930E-9BFC0463897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Video i PowerPoint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7760"/>
            <a:ext cx="6096000" cy="46024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Vælg diaslayout</a:t>
            </a:r>
            <a:endParaRPr lang="da-DK" dirty="0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flipV="1">
            <a:off x="2106912" y="1785926"/>
            <a:ext cx="607700" cy="250033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Startside</a:t>
            </a:r>
          </a:p>
          <a:p>
            <a:r>
              <a:rPr lang="da-DK" b="1" i="1" dirty="0" smtClean="0"/>
              <a:t>Tryk</a:t>
            </a:r>
            <a:r>
              <a:rPr lang="da-DK" b="1" dirty="0" smtClean="0"/>
              <a:t> Layout</a:t>
            </a:r>
          </a:p>
          <a:p>
            <a:r>
              <a:rPr lang="da-DK" b="1" i="1" dirty="0" smtClean="0"/>
              <a:t>Vælg</a:t>
            </a:r>
            <a:r>
              <a:rPr lang="da-DK" b="1" dirty="0" smtClean="0"/>
              <a:t> Titel og indholdsobjekt</a:t>
            </a:r>
            <a:endParaRPr lang="da-DK" b="1" dirty="0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 flipV="1">
            <a:off x="1214414" y="1500174"/>
            <a:ext cx="785818" cy="228601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V="1">
            <a:off x="3773837" y="2750948"/>
            <a:ext cx="426203" cy="1836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" grpId="0" uiExpand="1" build="p"/>
      <p:bldP spid="5" grpId="0" animBg="1"/>
      <p:bldP spid="5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7760"/>
            <a:ext cx="6096000" cy="4602480"/>
          </a:xfrm>
          <a:prstGeom prst="rect">
            <a:avLst/>
          </a:prstGeom>
        </p:spPr>
      </p:pic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2123268" y="2030278"/>
            <a:ext cx="2231756" cy="192179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Indsæt medieklip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i="1" dirty="0" smtClean="0"/>
              <a:t>Tryk</a:t>
            </a:r>
            <a:r>
              <a:rPr lang="da-DK" b="1" dirty="0" smtClean="0"/>
              <a:t> Indsæt </a:t>
            </a:r>
            <a:r>
              <a:rPr lang="da-DK" b="1" dirty="0" smtClean="0"/>
              <a:t>medieklip</a:t>
            </a:r>
          </a:p>
          <a:p>
            <a:r>
              <a:rPr lang="da-DK" b="1" i="1" dirty="0" smtClean="0"/>
              <a:t>Lokaliser </a:t>
            </a:r>
            <a:r>
              <a:rPr lang="da-DK" dirty="0" smtClean="0"/>
              <a:t>videoen </a:t>
            </a:r>
            <a:r>
              <a:rPr lang="da-DK" dirty="0" smtClean="0"/>
              <a:t>på din </a:t>
            </a:r>
            <a:r>
              <a:rPr lang="da-DK" dirty="0" smtClean="0"/>
              <a:t>PC</a:t>
            </a:r>
            <a:br>
              <a:rPr lang="da-DK" dirty="0" smtClean="0"/>
            </a:b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7760"/>
            <a:ext cx="6096000" cy="46024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skal filmen startes?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</a:t>
            </a:r>
            <a:r>
              <a:rPr lang="da-DK" b="1" dirty="0" smtClean="0"/>
              <a:t>Automatisk</a:t>
            </a:r>
            <a:endParaRPr lang="da-DK" b="1" dirty="0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2181138" y="1979802"/>
            <a:ext cx="1694576" cy="31962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7760"/>
            <a:ext cx="6096000" cy="46024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Filmværktøjer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49586"/>
            <a:ext cx="8229600" cy="3676578"/>
          </a:xfrm>
        </p:spPr>
        <p:txBody>
          <a:bodyPr/>
          <a:lstStyle/>
          <a:p>
            <a:r>
              <a:rPr lang="da-DK" b="1" i="1" dirty="0" smtClean="0"/>
              <a:t>Vælg</a:t>
            </a:r>
            <a:r>
              <a:rPr lang="da-DK" dirty="0" smtClean="0"/>
              <a:t> fanen </a:t>
            </a:r>
            <a:r>
              <a:rPr lang="da-DK" b="1" dirty="0" smtClean="0"/>
              <a:t>Filmværktøjer | Indstillinger</a:t>
            </a:r>
            <a:br>
              <a:rPr lang="da-DK" b="1" dirty="0" smtClean="0"/>
            </a:br>
            <a:r>
              <a:rPr lang="da-DK" dirty="0" smtClean="0"/>
              <a:t>(Her kan du bestemme alle indstillinger vedr. afspilningen </a:t>
            </a:r>
            <a:r>
              <a:rPr lang="da-DK" smtClean="0"/>
              <a:t>af videoen)</a:t>
            </a:r>
            <a:endParaRPr lang="da-DK" b="1" dirty="0" smtClean="0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 flipV="1">
            <a:off x="4899171" y="1442903"/>
            <a:ext cx="1828801" cy="109057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37</Words>
  <Application>Microsoft Office PowerPoint</Application>
  <PresentationFormat>Skærmshow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Video i PowerPoint</vt:lpstr>
      <vt:lpstr>Vælg diaslayout</vt:lpstr>
      <vt:lpstr>Indsæt medieklip</vt:lpstr>
      <vt:lpstr>Hvordan skal filmen startes?</vt:lpstr>
      <vt:lpstr>Filmværktøjer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13</cp:revision>
  <dcterms:created xsi:type="dcterms:W3CDTF">2007-11-02T11:06:18Z</dcterms:created>
  <dcterms:modified xsi:type="dcterms:W3CDTF">2007-11-02T13:15:55Z</dcterms:modified>
</cp:coreProperties>
</file>