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33CCCC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7" autoAdjust="0"/>
    <p:restoredTop sz="94614" autoAdjust="0"/>
  </p:normalViewPr>
  <p:slideViewPr>
    <p:cSldViewPr>
      <p:cViewPr varScale="1">
        <p:scale>
          <a:sx n="120" d="100"/>
          <a:sy n="120" d="100"/>
        </p:scale>
        <p:origin x="-147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3D72E-9B71-4FFA-86A2-7CC8F6138E24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021D0-1711-4430-8A29-BC1E78ACF668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E3F2B-EBAB-4AE5-9E2B-A84468E99B87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29AFD8F-2F44-472A-AB63-89D8EF742EC3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37945-255D-4A28-9BDE-F35316AC1017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3A055-E860-472E-8191-B1AC4934B167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271C0-2717-4EBD-994A-DA7F24F0D08A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738EE-EE57-4BDC-9D69-AF5DB5DBF231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CE64E-B2B7-4594-A6C5-3F3E100DDA5C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8C5E45-6BE6-4F0E-83A0-834261090FA6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2573F-B359-4888-AD20-AB9D68B78ADB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29262-312B-4AA0-8317-4C9C55B43862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0000"/>
            </a:gs>
            <a:gs pos="50000">
              <a:schemeClr val="bg1"/>
            </a:gs>
            <a:gs pos="100000">
              <a:srgbClr val="9900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EAEF38F-7E55-4D5B-A413-35DA4D7A776C}" type="slidenum">
              <a:rPr lang="da-DK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da-DK"/>
              <a:t>Stadier på livets vej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762500" cy="1900238"/>
          </a:xfrm>
        </p:spPr>
        <p:txBody>
          <a:bodyPr/>
          <a:lstStyle/>
          <a:p>
            <a:r>
              <a:rPr lang="da-DK" sz="2000"/>
              <a:t>Ubevidst inkompetent - Lykkelig </a:t>
            </a:r>
          </a:p>
          <a:p>
            <a:r>
              <a:rPr lang="da-DK" sz="2000"/>
              <a:t>Bevidst inkompetent - Frustreret </a:t>
            </a:r>
          </a:p>
          <a:p>
            <a:r>
              <a:rPr lang="da-DK" sz="2000"/>
              <a:t>Bevidst kompetent - Usikker </a:t>
            </a:r>
          </a:p>
          <a:p>
            <a:r>
              <a:rPr lang="da-DK" sz="2000"/>
              <a:t>Ubevidst kompetent - Sikker </a:t>
            </a:r>
          </a:p>
          <a:p>
            <a:r>
              <a:rPr lang="da-DK" sz="2000"/>
              <a:t>Excellent - Lykkelig </a:t>
            </a:r>
          </a:p>
        </p:txBody>
      </p:sp>
      <p:pic>
        <p:nvPicPr>
          <p:cNvPr id="3078" name="Picture 6" descr="kompetancer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300788" y="1268413"/>
            <a:ext cx="2117725" cy="452596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23</Words>
  <Application>Microsoft Office PowerPoint</Application>
  <PresentationFormat>Skærmshow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4" baseType="lpstr">
      <vt:lpstr>Arial</vt:lpstr>
      <vt:lpstr>Comic Sans MS</vt:lpstr>
      <vt:lpstr>Standarddesign</vt:lpstr>
      <vt:lpstr>Stadier på livets vej</vt:lpstr>
    </vt:vector>
  </TitlesOfParts>
  <Company>ACU Vejle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Stadier på livets vej - tekst og grafik</dc:title>
  <dc:creator>Helge</dc:creator>
  <cp:lastModifiedBy>Helge</cp:lastModifiedBy>
  <cp:revision>10</cp:revision>
  <dcterms:created xsi:type="dcterms:W3CDTF">2006-10-18T13:09:38Z</dcterms:created>
  <dcterms:modified xsi:type="dcterms:W3CDTF">2007-09-03T12:13:21Z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ategories">
    <vt:lpwstr>PowerPointEx</vt:lpwstr>
  </property>
</Properties>
</file>