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 for Undervisningsmidler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 for Undervisningsmidler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32000"/>
              </a:srgbClr>
            </a:gs>
            <a:gs pos="95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E9DD-4284-42AC-A1D6-1F59914DFBC1}" type="datetimeFigureOut">
              <a:rPr lang="da-DK" smtClean="0"/>
              <a:pPr/>
              <a:t>29-10-2007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BAAEB-9473-4559-AC8A-956DE7279B1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429000"/>
            <a:ext cx="6248400" cy="1752600"/>
          </a:xfrm>
        </p:spPr>
        <p:txBody>
          <a:bodyPr/>
          <a:lstStyle/>
          <a:p>
            <a:r>
              <a:rPr lang="da-DK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</a:t>
            </a:r>
            <a:r>
              <a:rPr lang="da-DK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Kursus</a:t>
            </a:r>
          </a:p>
        </p:txBody>
      </p:sp>
      <p:sp>
        <p:nvSpPr>
          <p:cNvPr id="4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8B05-BEE0-410B-A3CB-571F394F179C}" type="slidenum">
              <a:rPr lang="da-DK"/>
              <a:pPr/>
              <a:t>1</a:t>
            </a:fld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- Til Hvad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Oplæg til møder</a:t>
            </a:r>
          </a:p>
          <a:p>
            <a:r>
              <a:rPr lang="da-DK"/>
              <a:t>Undervisning</a:t>
            </a:r>
          </a:p>
          <a:p>
            <a:r>
              <a:rPr lang="da-DK"/>
              <a:t>På internettet</a:t>
            </a:r>
          </a:p>
          <a:p>
            <a:pPr lvl="1"/>
            <a:r>
              <a:rPr lang="da-DK"/>
              <a:t>Foredrag</a:t>
            </a:r>
          </a:p>
          <a:p>
            <a:pPr lvl="1"/>
            <a:r>
              <a:rPr lang="da-DK"/>
              <a:t>Kurser</a:t>
            </a:r>
          </a:p>
          <a:p>
            <a:pPr lvl="1"/>
            <a:r>
              <a:rPr lang="da-DK"/>
              <a:t>Undervisning</a:t>
            </a:r>
          </a:p>
        </p:txBody>
      </p:sp>
      <p:sp>
        <p:nvSpPr>
          <p:cNvPr id="4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A674-B4A9-4441-B0EF-0BD495BDB1C7}" type="slidenum">
              <a:rPr lang="da-DK"/>
              <a:pPr/>
              <a:t>2</a:t>
            </a:fld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- Hvorfor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Det er effektivt</a:t>
            </a:r>
          </a:p>
          <a:p>
            <a:r>
              <a:rPr lang="da-DK"/>
              <a:t>Det er spændende for:</a:t>
            </a:r>
          </a:p>
          <a:p>
            <a:pPr lvl="1"/>
            <a:r>
              <a:rPr lang="da-DK"/>
              <a:t>Forfatteren</a:t>
            </a:r>
          </a:p>
          <a:p>
            <a:pPr lvl="1"/>
            <a:r>
              <a:rPr lang="da-DK"/>
              <a:t>For publikum hvis præsentationen</a:t>
            </a:r>
          </a:p>
          <a:p>
            <a:pPr lvl="2"/>
            <a:r>
              <a:rPr lang="da-DK"/>
              <a:t>Er udført med omtanke</a:t>
            </a:r>
          </a:p>
          <a:p>
            <a:pPr lvl="2"/>
            <a:r>
              <a:rPr lang="da-DK"/>
              <a:t>Er æstetisk</a:t>
            </a:r>
          </a:p>
          <a:p>
            <a:pPr lvl="2"/>
            <a:r>
              <a:rPr lang="da-DK"/>
              <a:t>Har et seriøst indhold</a:t>
            </a:r>
          </a:p>
          <a:p>
            <a:endParaRPr lang="da-DK"/>
          </a:p>
        </p:txBody>
      </p:sp>
      <p:sp>
        <p:nvSpPr>
          <p:cNvPr id="4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DCDA-3653-4DA6-86A6-1B2DF3451038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- Hvorledes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Som præsentation på computer</a:t>
            </a:r>
          </a:p>
          <a:p>
            <a:r>
              <a:rPr lang="da-DK"/>
              <a:t>Som udskrifter på OHP</a:t>
            </a:r>
          </a:p>
        </p:txBody>
      </p:sp>
      <p:sp>
        <p:nvSpPr>
          <p:cNvPr id="4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B972-4E5F-4746-B720-C71125DD9690}" type="slidenum">
              <a:rPr lang="da-DK"/>
              <a:pPr/>
              <a:t>4</a:t>
            </a:fld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effectLst>
                  <a:outerShdw blurRad="38100" dist="38100" dir="2700000" algn="tl">
                    <a:srgbClr val="C0C0C0"/>
                  </a:outerShdw>
                </a:effectLst>
              </a:rPr>
              <a:t>Powerpoint - Husk 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Øvelse gør mester</a:t>
            </a:r>
          </a:p>
          <a:p>
            <a:r>
              <a:rPr lang="da-DK"/>
              <a:t>Undlad mange effekter</a:t>
            </a:r>
          </a:p>
          <a:p>
            <a:r>
              <a:rPr lang="da-DK"/>
              <a:t>Brug få ord</a:t>
            </a:r>
          </a:p>
        </p:txBody>
      </p:sp>
      <p:sp>
        <p:nvSpPr>
          <p:cNvPr id="4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7966-3B3F-4893-8205-39403E2F1FBC}" type="slidenum">
              <a:rPr lang="da-DK"/>
              <a:pPr/>
              <a:t>5</a:t>
            </a:fld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71</Words>
  <Application>Microsoft Office PowerPoint</Application>
  <PresentationFormat>Skærmshow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 Kursus</vt:lpstr>
      <vt:lpstr>Powerpoint - Til Hvad ?</vt:lpstr>
      <vt:lpstr>Powerpoint - Hvorfor</vt:lpstr>
      <vt:lpstr>Powerpoint - Hvorledes</vt:lpstr>
      <vt:lpstr>Powerpoint - Husk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Kursus</dc:title>
  <dc:creator>Helge</dc:creator>
  <cp:lastModifiedBy>Helge</cp:lastModifiedBy>
  <cp:revision>4</cp:revision>
  <dcterms:created xsi:type="dcterms:W3CDTF">2007-10-29T13:33:27Z</dcterms:created>
  <dcterms:modified xsi:type="dcterms:W3CDTF">2007-10-29T14:08:53Z</dcterms:modified>
</cp:coreProperties>
</file>