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18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7952-3A3E-44AC-A99B-4A7DFC7B5189}" type="datetimeFigureOut">
              <a:rPr lang="da-DK" smtClean="0"/>
              <a:t>13-01-2010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5851-6C3A-4208-A6DE-C9A791526004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3243258" y="1721244"/>
            <a:ext cx="2657484" cy="3415512"/>
            <a:chOff x="2174876" y="1284999"/>
            <a:chExt cx="3059112" cy="3787064"/>
          </a:xfrm>
        </p:grpSpPr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2197101" y="2614613"/>
              <a:ext cx="1308100" cy="1425575"/>
            </a:xfrm>
            <a:custGeom>
              <a:avLst/>
              <a:gdLst/>
              <a:ahLst/>
              <a:cxnLst>
                <a:cxn ang="0">
                  <a:pos x="1399" y="1621"/>
                </a:cxn>
                <a:cxn ang="0">
                  <a:pos x="951" y="2006"/>
                </a:cxn>
                <a:cxn ang="0">
                  <a:pos x="596" y="2371"/>
                </a:cxn>
                <a:cxn ang="0">
                  <a:pos x="406" y="2588"/>
                </a:cxn>
                <a:cxn ang="0">
                  <a:pos x="228" y="2787"/>
                </a:cxn>
                <a:cxn ang="0">
                  <a:pos x="93" y="2932"/>
                </a:cxn>
                <a:cxn ang="0">
                  <a:pos x="0" y="3027"/>
                </a:cxn>
                <a:cxn ang="0">
                  <a:pos x="2336" y="6199"/>
                </a:cxn>
                <a:cxn ang="0">
                  <a:pos x="2533" y="5934"/>
                </a:cxn>
                <a:cxn ang="0">
                  <a:pos x="2773" y="5604"/>
                </a:cxn>
                <a:cxn ang="0">
                  <a:pos x="3048" y="5206"/>
                </a:cxn>
                <a:cxn ang="0">
                  <a:pos x="3363" y="4741"/>
                </a:cxn>
                <a:cxn ang="0">
                  <a:pos x="3717" y="4208"/>
                </a:cxn>
                <a:cxn ang="0">
                  <a:pos x="4112" y="3610"/>
                </a:cxn>
                <a:cxn ang="0">
                  <a:pos x="4466" y="3056"/>
                </a:cxn>
                <a:cxn ang="0">
                  <a:pos x="4665" y="2739"/>
                </a:cxn>
                <a:cxn ang="0">
                  <a:pos x="4882" y="2388"/>
                </a:cxn>
                <a:cxn ang="0">
                  <a:pos x="5105" y="2017"/>
                </a:cxn>
                <a:cxn ang="0">
                  <a:pos x="5318" y="1647"/>
                </a:cxn>
                <a:cxn ang="0">
                  <a:pos x="5468" y="1368"/>
                </a:cxn>
                <a:cxn ang="0">
                  <a:pos x="5557" y="1196"/>
                </a:cxn>
                <a:cxn ang="0">
                  <a:pos x="5626" y="1044"/>
                </a:cxn>
                <a:cxn ang="0">
                  <a:pos x="5696" y="869"/>
                </a:cxn>
                <a:cxn ang="0">
                  <a:pos x="5743" y="682"/>
                </a:cxn>
                <a:cxn ang="0">
                  <a:pos x="5766" y="491"/>
                </a:cxn>
                <a:cxn ang="0">
                  <a:pos x="5762" y="329"/>
                </a:cxn>
                <a:cxn ang="0">
                  <a:pos x="5734" y="198"/>
                </a:cxn>
                <a:cxn ang="0">
                  <a:pos x="5670" y="83"/>
                </a:cxn>
                <a:cxn ang="0">
                  <a:pos x="5473" y="11"/>
                </a:cxn>
                <a:cxn ang="0">
                  <a:pos x="5077" y="8"/>
                </a:cxn>
                <a:cxn ang="0">
                  <a:pos x="4737" y="61"/>
                </a:cxn>
                <a:cxn ang="0">
                  <a:pos x="4106" y="256"/>
                </a:cxn>
                <a:cxn ang="0">
                  <a:pos x="3126" y="634"/>
                </a:cxn>
                <a:cxn ang="0">
                  <a:pos x="2262" y="1061"/>
                </a:cxn>
                <a:cxn ang="0">
                  <a:pos x="1886" y="3569"/>
                </a:cxn>
                <a:cxn ang="0">
                  <a:pos x="2045" y="3586"/>
                </a:cxn>
                <a:cxn ang="0">
                  <a:pos x="2189" y="3642"/>
                </a:cxn>
                <a:cxn ang="0">
                  <a:pos x="2318" y="3734"/>
                </a:cxn>
                <a:cxn ang="0">
                  <a:pos x="2425" y="3857"/>
                </a:cxn>
                <a:cxn ang="0">
                  <a:pos x="2495" y="3995"/>
                </a:cxn>
                <a:cxn ang="0">
                  <a:pos x="2533" y="4217"/>
                </a:cxn>
                <a:cxn ang="0">
                  <a:pos x="2521" y="4345"/>
                </a:cxn>
                <a:cxn ang="0">
                  <a:pos x="2495" y="4435"/>
                </a:cxn>
                <a:cxn ang="0">
                  <a:pos x="2464" y="4505"/>
                </a:cxn>
                <a:cxn ang="0">
                  <a:pos x="2386" y="4624"/>
                </a:cxn>
                <a:cxn ang="0">
                  <a:pos x="2267" y="4737"/>
                </a:cxn>
                <a:cxn ang="0">
                  <a:pos x="2161" y="4803"/>
                </a:cxn>
                <a:cxn ang="0">
                  <a:pos x="2075" y="4836"/>
                </a:cxn>
                <a:cxn ang="0">
                  <a:pos x="1982" y="4856"/>
                </a:cxn>
                <a:cxn ang="0">
                  <a:pos x="1852" y="4863"/>
                </a:cxn>
                <a:cxn ang="0">
                  <a:pos x="1636" y="4816"/>
                </a:cxn>
                <a:cxn ang="0">
                  <a:pos x="1499" y="4737"/>
                </a:cxn>
                <a:cxn ang="0">
                  <a:pos x="1381" y="4624"/>
                </a:cxn>
                <a:cxn ang="0">
                  <a:pos x="1296" y="4492"/>
                </a:cxn>
                <a:cxn ang="0">
                  <a:pos x="1250" y="4345"/>
                </a:cxn>
                <a:cxn ang="0">
                  <a:pos x="1241" y="4151"/>
                </a:cxn>
                <a:cxn ang="0">
                  <a:pos x="1311" y="3910"/>
                </a:cxn>
                <a:cxn ang="0">
                  <a:pos x="1426" y="3757"/>
                </a:cxn>
                <a:cxn ang="0">
                  <a:pos x="1579" y="3642"/>
                </a:cxn>
                <a:cxn ang="0">
                  <a:pos x="1820" y="3572"/>
                </a:cxn>
              </a:cxnLst>
              <a:rect l="0" t="0" r="r" b="b"/>
              <a:pathLst>
                <a:path w="5767" h="6288">
                  <a:moveTo>
                    <a:pt x="1652" y="1438"/>
                  </a:moveTo>
                  <a:lnTo>
                    <a:pt x="1588" y="1480"/>
                  </a:lnTo>
                  <a:lnTo>
                    <a:pt x="1526" y="1525"/>
                  </a:lnTo>
                  <a:lnTo>
                    <a:pt x="1462" y="1571"/>
                  </a:lnTo>
                  <a:lnTo>
                    <a:pt x="1399" y="1621"/>
                  </a:lnTo>
                  <a:lnTo>
                    <a:pt x="1272" y="1722"/>
                  </a:lnTo>
                  <a:lnTo>
                    <a:pt x="1208" y="1775"/>
                  </a:lnTo>
                  <a:lnTo>
                    <a:pt x="1145" y="1832"/>
                  </a:lnTo>
                  <a:lnTo>
                    <a:pt x="1016" y="1947"/>
                  </a:lnTo>
                  <a:lnTo>
                    <a:pt x="951" y="2006"/>
                  </a:lnTo>
                  <a:lnTo>
                    <a:pt x="887" y="2070"/>
                  </a:lnTo>
                  <a:lnTo>
                    <a:pt x="822" y="2134"/>
                  </a:lnTo>
                  <a:lnTo>
                    <a:pt x="757" y="2200"/>
                  </a:lnTo>
                  <a:lnTo>
                    <a:pt x="628" y="2337"/>
                  </a:lnTo>
                  <a:lnTo>
                    <a:pt x="596" y="2371"/>
                  </a:lnTo>
                  <a:lnTo>
                    <a:pt x="567" y="2404"/>
                  </a:lnTo>
                  <a:lnTo>
                    <a:pt x="510" y="2469"/>
                  </a:lnTo>
                  <a:lnTo>
                    <a:pt x="482" y="2499"/>
                  </a:lnTo>
                  <a:lnTo>
                    <a:pt x="457" y="2530"/>
                  </a:lnTo>
                  <a:lnTo>
                    <a:pt x="406" y="2588"/>
                  </a:lnTo>
                  <a:lnTo>
                    <a:pt x="380" y="2614"/>
                  </a:lnTo>
                  <a:lnTo>
                    <a:pt x="357" y="2641"/>
                  </a:lnTo>
                  <a:lnTo>
                    <a:pt x="311" y="2693"/>
                  </a:lnTo>
                  <a:lnTo>
                    <a:pt x="268" y="2741"/>
                  </a:lnTo>
                  <a:lnTo>
                    <a:pt x="228" y="2787"/>
                  </a:lnTo>
                  <a:lnTo>
                    <a:pt x="189" y="2827"/>
                  </a:lnTo>
                  <a:lnTo>
                    <a:pt x="155" y="2865"/>
                  </a:lnTo>
                  <a:lnTo>
                    <a:pt x="122" y="2900"/>
                  </a:lnTo>
                  <a:lnTo>
                    <a:pt x="106" y="2915"/>
                  </a:lnTo>
                  <a:lnTo>
                    <a:pt x="93" y="2932"/>
                  </a:lnTo>
                  <a:lnTo>
                    <a:pt x="65" y="2960"/>
                  </a:lnTo>
                  <a:lnTo>
                    <a:pt x="52" y="2972"/>
                  </a:lnTo>
                  <a:lnTo>
                    <a:pt x="40" y="2986"/>
                  </a:lnTo>
                  <a:lnTo>
                    <a:pt x="19" y="3007"/>
                  </a:lnTo>
                  <a:lnTo>
                    <a:pt x="0" y="3027"/>
                  </a:lnTo>
                  <a:lnTo>
                    <a:pt x="0" y="6288"/>
                  </a:lnTo>
                  <a:lnTo>
                    <a:pt x="2324" y="6288"/>
                  </a:lnTo>
                  <a:lnTo>
                    <a:pt x="2267" y="6286"/>
                  </a:lnTo>
                  <a:lnTo>
                    <a:pt x="2300" y="6243"/>
                  </a:lnTo>
                  <a:lnTo>
                    <a:pt x="2336" y="6199"/>
                  </a:lnTo>
                  <a:lnTo>
                    <a:pt x="2371" y="6151"/>
                  </a:lnTo>
                  <a:lnTo>
                    <a:pt x="2410" y="6102"/>
                  </a:lnTo>
                  <a:lnTo>
                    <a:pt x="2450" y="6048"/>
                  </a:lnTo>
                  <a:lnTo>
                    <a:pt x="2491" y="5993"/>
                  </a:lnTo>
                  <a:lnTo>
                    <a:pt x="2533" y="5934"/>
                  </a:lnTo>
                  <a:lnTo>
                    <a:pt x="2579" y="5875"/>
                  </a:lnTo>
                  <a:lnTo>
                    <a:pt x="2624" y="5810"/>
                  </a:lnTo>
                  <a:lnTo>
                    <a:pt x="2672" y="5744"/>
                  </a:lnTo>
                  <a:lnTo>
                    <a:pt x="2721" y="5675"/>
                  </a:lnTo>
                  <a:lnTo>
                    <a:pt x="2773" y="5604"/>
                  </a:lnTo>
                  <a:lnTo>
                    <a:pt x="2824" y="5529"/>
                  </a:lnTo>
                  <a:lnTo>
                    <a:pt x="2878" y="5453"/>
                  </a:lnTo>
                  <a:lnTo>
                    <a:pt x="2933" y="5374"/>
                  </a:lnTo>
                  <a:lnTo>
                    <a:pt x="2991" y="5292"/>
                  </a:lnTo>
                  <a:lnTo>
                    <a:pt x="3048" y="5206"/>
                  </a:lnTo>
                  <a:lnTo>
                    <a:pt x="3108" y="5119"/>
                  </a:lnTo>
                  <a:lnTo>
                    <a:pt x="3170" y="5028"/>
                  </a:lnTo>
                  <a:lnTo>
                    <a:pt x="3234" y="4936"/>
                  </a:lnTo>
                  <a:lnTo>
                    <a:pt x="3297" y="4838"/>
                  </a:lnTo>
                  <a:lnTo>
                    <a:pt x="3363" y="4741"/>
                  </a:lnTo>
                  <a:lnTo>
                    <a:pt x="3430" y="4639"/>
                  </a:lnTo>
                  <a:lnTo>
                    <a:pt x="3501" y="4536"/>
                  </a:lnTo>
                  <a:lnTo>
                    <a:pt x="3570" y="4429"/>
                  </a:lnTo>
                  <a:lnTo>
                    <a:pt x="3643" y="4321"/>
                  </a:lnTo>
                  <a:lnTo>
                    <a:pt x="3717" y="4208"/>
                  </a:lnTo>
                  <a:lnTo>
                    <a:pt x="3793" y="4094"/>
                  </a:lnTo>
                  <a:lnTo>
                    <a:pt x="3869" y="3976"/>
                  </a:lnTo>
                  <a:lnTo>
                    <a:pt x="3948" y="3857"/>
                  </a:lnTo>
                  <a:lnTo>
                    <a:pt x="4029" y="3734"/>
                  </a:lnTo>
                  <a:lnTo>
                    <a:pt x="4112" y="3610"/>
                  </a:lnTo>
                  <a:lnTo>
                    <a:pt x="4203" y="3465"/>
                  </a:lnTo>
                  <a:lnTo>
                    <a:pt x="4294" y="3326"/>
                  </a:lnTo>
                  <a:lnTo>
                    <a:pt x="4380" y="3188"/>
                  </a:lnTo>
                  <a:lnTo>
                    <a:pt x="4423" y="3121"/>
                  </a:lnTo>
                  <a:lnTo>
                    <a:pt x="4466" y="3056"/>
                  </a:lnTo>
                  <a:lnTo>
                    <a:pt x="4506" y="2990"/>
                  </a:lnTo>
                  <a:lnTo>
                    <a:pt x="4548" y="2926"/>
                  </a:lnTo>
                  <a:lnTo>
                    <a:pt x="4587" y="2863"/>
                  </a:lnTo>
                  <a:lnTo>
                    <a:pt x="4627" y="2801"/>
                  </a:lnTo>
                  <a:lnTo>
                    <a:pt x="4665" y="2739"/>
                  </a:lnTo>
                  <a:lnTo>
                    <a:pt x="4703" y="2678"/>
                  </a:lnTo>
                  <a:lnTo>
                    <a:pt x="4778" y="2561"/>
                  </a:lnTo>
                  <a:lnTo>
                    <a:pt x="4813" y="2502"/>
                  </a:lnTo>
                  <a:lnTo>
                    <a:pt x="4849" y="2445"/>
                  </a:lnTo>
                  <a:lnTo>
                    <a:pt x="4882" y="2388"/>
                  </a:lnTo>
                  <a:lnTo>
                    <a:pt x="4917" y="2333"/>
                  </a:lnTo>
                  <a:lnTo>
                    <a:pt x="4949" y="2277"/>
                  </a:lnTo>
                  <a:lnTo>
                    <a:pt x="4982" y="2223"/>
                  </a:lnTo>
                  <a:lnTo>
                    <a:pt x="5045" y="2119"/>
                  </a:lnTo>
                  <a:lnTo>
                    <a:pt x="5105" y="2017"/>
                  </a:lnTo>
                  <a:lnTo>
                    <a:pt x="5163" y="1920"/>
                  </a:lnTo>
                  <a:lnTo>
                    <a:pt x="5218" y="1825"/>
                  </a:lnTo>
                  <a:lnTo>
                    <a:pt x="5243" y="1779"/>
                  </a:lnTo>
                  <a:lnTo>
                    <a:pt x="5270" y="1736"/>
                  </a:lnTo>
                  <a:lnTo>
                    <a:pt x="5318" y="1647"/>
                  </a:lnTo>
                  <a:lnTo>
                    <a:pt x="5365" y="1563"/>
                  </a:lnTo>
                  <a:lnTo>
                    <a:pt x="5409" y="1482"/>
                  </a:lnTo>
                  <a:lnTo>
                    <a:pt x="5429" y="1443"/>
                  </a:lnTo>
                  <a:lnTo>
                    <a:pt x="5450" y="1406"/>
                  </a:lnTo>
                  <a:lnTo>
                    <a:pt x="5468" y="1368"/>
                  </a:lnTo>
                  <a:lnTo>
                    <a:pt x="5487" y="1332"/>
                  </a:lnTo>
                  <a:lnTo>
                    <a:pt x="5505" y="1296"/>
                  </a:lnTo>
                  <a:lnTo>
                    <a:pt x="5524" y="1263"/>
                  </a:lnTo>
                  <a:lnTo>
                    <a:pt x="5540" y="1228"/>
                  </a:lnTo>
                  <a:lnTo>
                    <a:pt x="5557" y="1196"/>
                  </a:lnTo>
                  <a:lnTo>
                    <a:pt x="5572" y="1163"/>
                  </a:lnTo>
                  <a:lnTo>
                    <a:pt x="5588" y="1133"/>
                  </a:lnTo>
                  <a:lnTo>
                    <a:pt x="5600" y="1102"/>
                  </a:lnTo>
                  <a:lnTo>
                    <a:pt x="5614" y="1073"/>
                  </a:lnTo>
                  <a:lnTo>
                    <a:pt x="5626" y="1044"/>
                  </a:lnTo>
                  <a:lnTo>
                    <a:pt x="5639" y="1017"/>
                  </a:lnTo>
                  <a:lnTo>
                    <a:pt x="5649" y="989"/>
                  </a:lnTo>
                  <a:lnTo>
                    <a:pt x="5661" y="963"/>
                  </a:lnTo>
                  <a:lnTo>
                    <a:pt x="5681" y="915"/>
                  </a:lnTo>
                  <a:lnTo>
                    <a:pt x="5696" y="869"/>
                  </a:lnTo>
                  <a:lnTo>
                    <a:pt x="5711" y="828"/>
                  </a:lnTo>
                  <a:lnTo>
                    <a:pt x="5721" y="789"/>
                  </a:lnTo>
                  <a:lnTo>
                    <a:pt x="5731" y="754"/>
                  </a:lnTo>
                  <a:lnTo>
                    <a:pt x="5737" y="717"/>
                  </a:lnTo>
                  <a:lnTo>
                    <a:pt x="5743" y="682"/>
                  </a:lnTo>
                  <a:lnTo>
                    <a:pt x="5748" y="648"/>
                  </a:lnTo>
                  <a:lnTo>
                    <a:pt x="5753" y="615"/>
                  </a:lnTo>
                  <a:lnTo>
                    <a:pt x="5760" y="552"/>
                  </a:lnTo>
                  <a:lnTo>
                    <a:pt x="5762" y="520"/>
                  </a:lnTo>
                  <a:lnTo>
                    <a:pt x="5766" y="491"/>
                  </a:lnTo>
                  <a:lnTo>
                    <a:pt x="5766" y="461"/>
                  </a:lnTo>
                  <a:lnTo>
                    <a:pt x="5767" y="433"/>
                  </a:lnTo>
                  <a:lnTo>
                    <a:pt x="5767" y="405"/>
                  </a:lnTo>
                  <a:lnTo>
                    <a:pt x="5767" y="379"/>
                  </a:lnTo>
                  <a:lnTo>
                    <a:pt x="5762" y="329"/>
                  </a:lnTo>
                  <a:lnTo>
                    <a:pt x="5757" y="283"/>
                  </a:lnTo>
                  <a:lnTo>
                    <a:pt x="5751" y="260"/>
                  </a:lnTo>
                  <a:lnTo>
                    <a:pt x="5747" y="239"/>
                  </a:lnTo>
                  <a:lnTo>
                    <a:pt x="5740" y="217"/>
                  </a:lnTo>
                  <a:lnTo>
                    <a:pt x="5734" y="198"/>
                  </a:lnTo>
                  <a:lnTo>
                    <a:pt x="5719" y="161"/>
                  </a:lnTo>
                  <a:lnTo>
                    <a:pt x="5702" y="129"/>
                  </a:lnTo>
                  <a:lnTo>
                    <a:pt x="5691" y="112"/>
                  </a:lnTo>
                  <a:lnTo>
                    <a:pt x="5681" y="98"/>
                  </a:lnTo>
                  <a:lnTo>
                    <a:pt x="5670" y="83"/>
                  </a:lnTo>
                  <a:lnTo>
                    <a:pt x="5658" y="71"/>
                  </a:lnTo>
                  <a:lnTo>
                    <a:pt x="5632" y="47"/>
                  </a:lnTo>
                  <a:lnTo>
                    <a:pt x="5604" y="28"/>
                  </a:lnTo>
                  <a:lnTo>
                    <a:pt x="5538" y="18"/>
                  </a:lnTo>
                  <a:lnTo>
                    <a:pt x="5473" y="11"/>
                  </a:lnTo>
                  <a:lnTo>
                    <a:pt x="5407" y="5"/>
                  </a:lnTo>
                  <a:lnTo>
                    <a:pt x="5342" y="2"/>
                  </a:lnTo>
                  <a:lnTo>
                    <a:pt x="5210" y="0"/>
                  </a:lnTo>
                  <a:lnTo>
                    <a:pt x="5143" y="3"/>
                  </a:lnTo>
                  <a:lnTo>
                    <a:pt x="5077" y="8"/>
                  </a:lnTo>
                  <a:lnTo>
                    <a:pt x="5009" y="14"/>
                  </a:lnTo>
                  <a:lnTo>
                    <a:pt x="4941" y="23"/>
                  </a:lnTo>
                  <a:lnTo>
                    <a:pt x="4873" y="33"/>
                  </a:lnTo>
                  <a:lnTo>
                    <a:pt x="4806" y="46"/>
                  </a:lnTo>
                  <a:lnTo>
                    <a:pt x="4737" y="61"/>
                  </a:lnTo>
                  <a:lnTo>
                    <a:pt x="4669" y="78"/>
                  </a:lnTo>
                  <a:lnTo>
                    <a:pt x="4599" y="97"/>
                  </a:lnTo>
                  <a:lnTo>
                    <a:pt x="4531" y="119"/>
                  </a:lnTo>
                  <a:lnTo>
                    <a:pt x="4316" y="186"/>
                  </a:lnTo>
                  <a:lnTo>
                    <a:pt x="4106" y="256"/>
                  </a:lnTo>
                  <a:lnTo>
                    <a:pt x="3900" y="327"/>
                  </a:lnTo>
                  <a:lnTo>
                    <a:pt x="3701" y="402"/>
                  </a:lnTo>
                  <a:lnTo>
                    <a:pt x="3504" y="477"/>
                  </a:lnTo>
                  <a:lnTo>
                    <a:pt x="3314" y="555"/>
                  </a:lnTo>
                  <a:lnTo>
                    <a:pt x="3126" y="634"/>
                  </a:lnTo>
                  <a:lnTo>
                    <a:pt x="2945" y="717"/>
                  </a:lnTo>
                  <a:lnTo>
                    <a:pt x="2766" y="799"/>
                  </a:lnTo>
                  <a:lnTo>
                    <a:pt x="2594" y="885"/>
                  </a:lnTo>
                  <a:lnTo>
                    <a:pt x="2425" y="971"/>
                  </a:lnTo>
                  <a:lnTo>
                    <a:pt x="2262" y="1061"/>
                  </a:lnTo>
                  <a:lnTo>
                    <a:pt x="2102" y="1152"/>
                  </a:lnTo>
                  <a:lnTo>
                    <a:pt x="1947" y="1246"/>
                  </a:lnTo>
                  <a:lnTo>
                    <a:pt x="1798" y="1341"/>
                  </a:lnTo>
                  <a:lnTo>
                    <a:pt x="1652" y="1438"/>
                  </a:lnTo>
                  <a:close/>
                  <a:moveTo>
                    <a:pt x="1886" y="3569"/>
                  </a:moveTo>
                  <a:lnTo>
                    <a:pt x="1918" y="3569"/>
                  </a:lnTo>
                  <a:lnTo>
                    <a:pt x="1951" y="3572"/>
                  </a:lnTo>
                  <a:lnTo>
                    <a:pt x="1982" y="3575"/>
                  </a:lnTo>
                  <a:lnTo>
                    <a:pt x="2015" y="3580"/>
                  </a:lnTo>
                  <a:lnTo>
                    <a:pt x="2045" y="3586"/>
                  </a:lnTo>
                  <a:lnTo>
                    <a:pt x="2075" y="3595"/>
                  </a:lnTo>
                  <a:lnTo>
                    <a:pt x="2104" y="3604"/>
                  </a:lnTo>
                  <a:lnTo>
                    <a:pt x="2134" y="3616"/>
                  </a:lnTo>
                  <a:lnTo>
                    <a:pt x="2161" y="3627"/>
                  </a:lnTo>
                  <a:lnTo>
                    <a:pt x="2189" y="3642"/>
                  </a:lnTo>
                  <a:lnTo>
                    <a:pt x="2216" y="3657"/>
                  </a:lnTo>
                  <a:lnTo>
                    <a:pt x="2243" y="3674"/>
                  </a:lnTo>
                  <a:lnTo>
                    <a:pt x="2267" y="3692"/>
                  </a:lnTo>
                  <a:lnTo>
                    <a:pt x="2293" y="3712"/>
                  </a:lnTo>
                  <a:lnTo>
                    <a:pt x="2318" y="3734"/>
                  </a:lnTo>
                  <a:lnTo>
                    <a:pt x="2342" y="3757"/>
                  </a:lnTo>
                  <a:lnTo>
                    <a:pt x="2365" y="3781"/>
                  </a:lnTo>
                  <a:lnTo>
                    <a:pt x="2386" y="3805"/>
                  </a:lnTo>
                  <a:lnTo>
                    <a:pt x="2406" y="3830"/>
                  </a:lnTo>
                  <a:lnTo>
                    <a:pt x="2425" y="3857"/>
                  </a:lnTo>
                  <a:lnTo>
                    <a:pt x="2442" y="3882"/>
                  </a:lnTo>
                  <a:lnTo>
                    <a:pt x="2457" y="3910"/>
                  </a:lnTo>
                  <a:lnTo>
                    <a:pt x="2472" y="3938"/>
                  </a:lnTo>
                  <a:lnTo>
                    <a:pt x="2485" y="3967"/>
                  </a:lnTo>
                  <a:lnTo>
                    <a:pt x="2495" y="3995"/>
                  </a:lnTo>
                  <a:lnTo>
                    <a:pt x="2506" y="4025"/>
                  </a:lnTo>
                  <a:lnTo>
                    <a:pt x="2521" y="4087"/>
                  </a:lnTo>
                  <a:lnTo>
                    <a:pt x="2530" y="4151"/>
                  </a:lnTo>
                  <a:lnTo>
                    <a:pt x="2532" y="4183"/>
                  </a:lnTo>
                  <a:lnTo>
                    <a:pt x="2533" y="4217"/>
                  </a:lnTo>
                  <a:lnTo>
                    <a:pt x="2532" y="4232"/>
                  </a:lnTo>
                  <a:lnTo>
                    <a:pt x="2532" y="4249"/>
                  </a:lnTo>
                  <a:lnTo>
                    <a:pt x="2530" y="4282"/>
                  </a:lnTo>
                  <a:lnTo>
                    <a:pt x="2526" y="4313"/>
                  </a:lnTo>
                  <a:lnTo>
                    <a:pt x="2521" y="4345"/>
                  </a:lnTo>
                  <a:lnTo>
                    <a:pt x="2517" y="4360"/>
                  </a:lnTo>
                  <a:lnTo>
                    <a:pt x="2513" y="4375"/>
                  </a:lnTo>
                  <a:lnTo>
                    <a:pt x="2509" y="4390"/>
                  </a:lnTo>
                  <a:lnTo>
                    <a:pt x="2506" y="4406"/>
                  </a:lnTo>
                  <a:lnTo>
                    <a:pt x="2495" y="4435"/>
                  </a:lnTo>
                  <a:lnTo>
                    <a:pt x="2492" y="4441"/>
                  </a:lnTo>
                  <a:lnTo>
                    <a:pt x="2490" y="4449"/>
                  </a:lnTo>
                  <a:lnTo>
                    <a:pt x="2485" y="4465"/>
                  </a:lnTo>
                  <a:lnTo>
                    <a:pt x="2472" y="4492"/>
                  </a:lnTo>
                  <a:lnTo>
                    <a:pt x="2464" y="4505"/>
                  </a:lnTo>
                  <a:lnTo>
                    <a:pt x="2457" y="4520"/>
                  </a:lnTo>
                  <a:lnTo>
                    <a:pt x="2442" y="4547"/>
                  </a:lnTo>
                  <a:lnTo>
                    <a:pt x="2425" y="4573"/>
                  </a:lnTo>
                  <a:lnTo>
                    <a:pt x="2406" y="4598"/>
                  </a:lnTo>
                  <a:lnTo>
                    <a:pt x="2386" y="4624"/>
                  </a:lnTo>
                  <a:lnTo>
                    <a:pt x="2365" y="4648"/>
                  </a:lnTo>
                  <a:lnTo>
                    <a:pt x="2342" y="4673"/>
                  </a:lnTo>
                  <a:lnTo>
                    <a:pt x="2318" y="4695"/>
                  </a:lnTo>
                  <a:lnTo>
                    <a:pt x="2293" y="4716"/>
                  </a:lnTo>
                  <a:lnTo>
                    <a:pt x="2267" y="4737"/>
                  </a:lnTo>
                  <a:lnTo>
                    <a:pt x="2243" y="4756"/>
                  </a:lnTo>
                  <a:lnTo>
                    <a:pt x="2216" y="4772"/>
                  </a:lnTo>
                  <a:lnTo>
                    <a:pt x="2189" y="4788"/>
                  </a:lnTo>
                  <a:lnTo>
                    <a:pt x="2174" y="4795"/>
                  </a:lnTo>
                  <a:lnTo>
                    <a:pt x="2161" y="4803"/>
                  </a:lnTo>
                  <a:lnTo>
                    <a:pt x="2134" y="4816"/>
                  </a:lnTo>
                  <a:lnTo>
                    <a:pt x="2119" y="4820"/>
                  </a:lnTo>
                  <a:lnTo>
                    <a:pt x="2111" y="4823"/>
                  </a:lnTo>
                  <a:lnTo>
                    <a:pt x="2104" y="4826"/>
                  </a:lnTo>
                  <a:lnTo>
                    <a:pt x="2075" y="4836"/>
                  </a:lnTo>
                  <a:lnTo>
                    <a:pt x="2059" y="4839"/>
                  </a:lnTo>
                  <a:lnTo>
                    <a:pt x="2045" y="4844"/>
                  </a:lnTo>
                  <a:lnTo>
                    <a:pt x="2029" y="4847"/>
                  </a:lnTo>
                  <a:lnTo>
                    <a:pt x="2015" y="4852"/>
                  </a:lnTo>
                  <a:lnTo>
                    <a:pt x="1982" y="4856"/>
                  </a:lnTo>
                  <a:lnTo>
                    <a:pt x="1951" y="4861"/>
                  </a:lnTo>
                  <a:lnTo>
                    <a:pt x="1918" y="4863"/>
                  </a:lnTo>
                  <a:lnTo>
                    <a:pt x="1902" y="4863"/>
                  </a:lnTo>
                  <a:lnTo>
                    <a:pt x="1886" y="4864"/>
                  </a:lnTo>
                  <a:lnTo>
                    <a:pt x="1852" y="4863"/>
                  </a:lnTo>
                  <a:lnTo>
                    <a:pt x="1820" y="4861"/>
                  </a:lnTo>
                  <a:lnTo>
                    <a:pt x="1756" y="4852"/>
                  </a:lnTo>
                  <a:lnTo>
                    <a:pt x="1695" y="4836"/>
                  </a:lnTo>
                  <a:lnTo>
                    <a:pt x="1664" y="4826"/>
                  </a:lnTo>
                  <a:lnTo>
                    <a:pt x="1636" y="4816"/>
                  </a:lnTo>
                  <a:lnTo>
                    <a:pt x="1607" y="4803"/>
                  </a:lnTo>
                  <a:lnTo>
                    <a:pt x="1579" y="4788"/>
                  </a:lnTo>
                  <a:lnTo>
                    <a:pt x="1551" y="4772"/>
                  </a:lnTo>
                  <a:lnTo>
                    <a:pt x="1526" y="4756"/>
                  </a:lnTo>
                  <a:lnTo>
                    <a:pt x="1499" y="4737"/>
                  </a:lnTo>
                  <a:lnTo>
                    <a:pt x="1474" y="4716"/>
                  </a:lnTo>
                  <a:lnTo>
                    <a:pt x="1450" y="4695"/>
                  </a:lnTo>
                  <a:lnTo>
                    <a:pt x="1426" y="4673"/>
                  </a:lnTo>
                  <a:lnTo>
                    <a:pt x="1403" y="4648"/>
                  </a:lnTo>
                  <a:lnTo>
                    <a:pt x="1381" y="4624"/>
                  </a:lnTo>
                  <a:lnTo>
                    <a:pt x="1361" y="4598"/>
                  </a:lnTo>
                  <a:lnTo>
                    <a:pt x="1343" y="4573"/>
                  </a:lnTo>
                  <a:lnTo>
                    <a:pt x="1326" y="4547"/>
                  </a:lnTo>
                  <a:lnTo>
                    <a:pt x="1311" y="4520"/>
                  </a:lnTo>
                  <a:lnTo>
                    <a:pt x="1296" y="4492"/>
                  </a:lnTo>
                  <a:lnTo>
                    <a:pt x="1285" y="4465"/>
                  </a:lnTo>
                  <a:lnTo>
                    <a:pt x="1273" y="4435"/>
                  </a:lnTo>
                  <a:lnTo>
                    <a:pt x="1264" y="4406"/>
                  </a:lnTo>
                  <a:lnTo>
                    <a:pt x="1255" y="4375"/>
                  </a:lnTo>
                  <a:lnTo>
                    <a:pt x="1250" y="4345"/>
                  </a:lnTo>
                  <a:lnTo>
                    <a:pt x="1244" y="4313"/>
                  </a:lnTo>
                  <a:lnTo>
                    <a:pt x="1241" y="4282"/>
                  </a:lnTo>
                  <a:lnTo>
                    <a:pt x="1238" y="4249"/>
                  </a:lnTo>
                  <a:lnTo>
                    <a:pt x="1238" y="4217"/>
                  </a:lnTo>
                  <a:lnTo>
                    <a:pt x="1241" y="4151"/>
                  </a:lnTo>
                  <a:lnTo>
                    <a:pt x="1250" y="4087"/>
                  </a:lnTo>
                  <a:lnTo>
                    <a:pt x="1264" y="4025"/>
                  </a:lnTo>
                  <a:lnTo>
                    <a:pt x="1273" y="3995"/>
                  </a:lnTo>
                  <a:lnTo>
                    <a:pt x="1285" y="3967"/>
                  </a:lnTo>
                  <a:lnTo>
                    <a:pt x="1311" y="3910"/>
                  </a:lnTo>
                  <a:lnTo>
                    <a:pt x="1326" y="3882"/>
                  </a:lnTo>
                  <a:lnTo>
                    <a:pt x="1343" y="3857"/>
                  </a:lnTo>
                  <a:lnTo>
                    <a:pt x="1361" y="3830"/>
                  </a:lnTo>
                  <a:lnTo>
                    <a:pt x="1381" y="3805"/>
                  </a:lnTo>
                  <a:lnTo>
                    <a:pt x="1426" y="3757"/>
                  </a:lnTo>
                  <a:lnTo>
                    <a:pt x="1474" y="3712"/>
                  </a:lnTo>
                  <a:lnTo>
                    <a:pt x="1499" y="3692"/>
                  </a:lnTo>
                  <a:lnTo>
                    <a:pt x="1526" y="3674"/>
                  </a:lnTo>
                  <a:lnTo>
                    <a:pt x="1551" y="3657"/>
                  </a:lnTo>
                  <a:lnTo>
                    <a:pt x="1579" y="3642"/>
                  </a:lnTo>
                  <a:lnTo>
                    <a:pt x="1636" y="3616"/>
                  </a:lnTo>
                  <a:lnTo>
                    <a:pt x="1664" y="3604"/>
                  </a:lnTo>
                  <a:lnTo>
                    <a:pt x="1695" y="3595"/>
                  </a:lnTo>
                  <a:lnTo>
                    <a:pt x="1756" y="3580"/>
                  </a:lnTo>
                  <a:lnTo>
                    <a:pt x="1820" y="3572"/>
                  </a:lnTo>
                  <a:lnTo>
                    <a:pt x="1886" y="35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918076" y="1301750"/>
              <a:ext cx="293688" cy="293688"/>
            </a:xfrm>
            <a:custGeom>
              <a:avLst/>
              <a:gdLst/>
              <a:ahLst/>
              <a:cxnLst>
                <a:cxn ang="0">
                  <a:pos x="1294" y="614"/>
                </a:cxn>
                <a:cxn ang="0">
                  <a:pos x="1283" y="518"/>
                </a:cxn>
                <a:cxn ang="0">
                  <a:pos x="1257" y="426"/>
                </a:cxn>
                <a:cxn ang="0">
                  <a:pos x="1234" y="369"/>
                </a:cxn>
                <a:cxn ang="0">
                  <a:pos x="1204" y="315"/>
                </a:cxn>
                <a:cxn ang="0">
                  <a:pos x="1168" y="262"/>
                </a:cxn>
                <a:cxn ang="0">
                  <a:pos x="1127" y="213"/>
                </a:cxn>
                <a:cxn ang="0">
                  <a:pos x="1080" y="165"/>
                </a:cxn>
                <a:cxn ang="0">
                  <a:pos x="1029" y="123"/>
                </a:cxn>
                <a:cxn ang="0">
                  <a:pos x="978" y="88"/>
                </a:cxn>
                <a:cxn ang="0">
                  <a:pos x="923" y="59"/>
                </a:cxn>
                <a:cxn ang="0">
                  <a:pos x="866" y="35"/>
                </a:cxn>
                <a:cxn ang="0">
                  <a:pos x="807" y="17"/>
                </a:cxn>
                <a:cxn ang="0">
                  <a:pos x="744" y="6"/>
                </a:cxn>
                <a:cxn ang="0">
                  <a:pos x="680" y="0"/>
                </a:cxn>
                <a:cxn ang="0">
                  <a:pos x="582" y="3"/>
                </a:cxn>
                <a:cxn ang="0">
                  <a:pos x="457" y="26"/>
                </a:cxn>
                <a:cxn ang="0">
                  <a:pos x="398" y="47"/>
                </a:cxn>
                <a:cxn ang="0">
                  <a:pos x="313" y="88"/>
                </a:cxn>
                <a:cxn ang="0">
                  <a:pos x="261" y="123"/>
                </a:cxn>
                <a:cxn ang="0">
                  <a:pos x="188" y="189"/>
                </a:cxn>
                <a:cxn ang="0">
                  <a:pos x="123" y="262"/>
                </a:cxn>
                <a:cxn ang="0">
                  <a:pos x="73" y="341"/>
                </a:cxn>
                <a:cxn ang="0">
                  <a:pos x="35" y="426"/>
                </a:cxn>
                <a:cxn ang="0">
                  <a:pos x="11" y="518"/>
                </a:cxn>
                <a:cxn ang="0">
                  <a:pos x="0" y="648"/>
                </a:cxn>
                <a:cxn ang="0">
                  <a:pos x="3" y="713"/>
                </a:cxn>
                <a:cxn ang="0">
                  <a:pos x="11" y="776"/>
                </a:cxn>
                <a:cxn ang="0">
                  <a:pos x="26" y="837"/>
                </a:cxn>
                <a:cxn ang="0">
                  <a:pos x="47" y="896"/>
                </a:cxn>
                <a:cxn ang="0">
                  <a:pos x="73" y="951"/>
                </a:cxn>
                <a:cxn ang="0">
                  <a:pos x="105" y="1004"/>
                </a:cxn>
                <a:cxn ang="0">
                  <a:pos x="143" y="1055"/>
                </a:cxn>
                <a:cxn ang="0">
                  <a:pos x="188" y="1105"/>
                </a:cxn>
                <a:cxn ang="0">
                  <a:pos x="236" y="1149"/>
                </a:cxn>
                <a:cxn ang="0">
                  <a:pos x="288" y="1188"/>
                </a:cxn>
                <a:cxn ang="0">
                  <a:pos x="341" y="1220"/>
                </a:cxn>
                <a:cxn ang="0">
                  <a:pos x="426" y="1257"/>
                </a:cxn>
                <a:cxn ang="0">
                  <a:pos x="518" y="1283"/>
                </a:cxn>
                <a:cxn ang="0">
                  <a:pos x="614" y="1294"/>
                </a:cxn>
                <a:cxn ang="0">
                  <a:pos x="664" y="1294"/>
                </a:cxn>
                <a:cxn ang="0">
                  <a:pos x="713" y="1292"/>
                </a:cxn>
                <a:cxn ang="0">
                  <a:pos x="777" y="1283"/>
                </a:cxn>
                <a:cxn ang="0">
                  <a:pos x="807" y="1275"/>
                </a:cxn>
                <a:cxn ang="0">
                  <a:pos x="837" y="1267"/>
                </a:cxn>
                <a:cxn ang="0">
                  <a:pos x="873" y="1254"/>
                </a:cxn>
                <a:cxn ang="0">
                  <a:pos x="896" y="1247"/>
                </a:cxn>
                <a:cxn ang="0">
                  <a:pos x="951" y="1220"/>
                </a:cxn>
                <a:cxn ang="0">
                  <a:pos x="1005" y="1188"/>
                </a:cxn>
                <a:cxn ang="0">
                  <a:pos x="1055" y="1149"/>
                </a:cxn>
                <a:cxn ang="0">
                  <a:pos x="1104" y="1105"/>
                </a:cxn>
                <a:cxn ang="0">
                  <a:pos x="1148" y="1055"/>
                </a:cxn>
                <a:cxn ang="0">
                  <a:pos x="1187" y="1004"/>
                </a:cxn>
                <a:cxn ang="0">
                  <a:pos x="1219" y="951"/>
                </a:cxn>
                <a:cxn ang="0">
                  <a:pos x="1234" y="923"/>
                </a:cxn>
                <a:cxn ang="0">
                  <a:pos x="1252" y="880"/>
                </a:cxn>
                <a:cxn ang="0">
                  <a:pos x="1257" y="866"/>
                </a:cxn>
                <a:cxn ang="0">
                  <a:pos x="1271" y="821"/>
                </a:cxn>
                <a:cxn ang="0">
                  <a:pos x="1279" y="791"/>
                </a:cxn>
                <a:cxn ang="0">
                  <a:pos x="1288" y="744"/>
                </a:cxn>
                <a:cxn ang="0">
                  <a:pos x="1294" y="680"/>
                </a:cxn>
                <a:cxn ang="0">
                  <a:pos x="1295" y="648"/>
                </a:cxn>
              </a:cxnLst>
              <a:rect l="0" t="0" r="r" b="b"/>
              <a:pathLst>
                <a:path w="1295" h="1295">
                  <a:moveTo>
                    <a:pt x="1295" y="648"/>
                  </a:moveTo>
                  <a:lnTo>
                    <a:pt x="1294" y="614"/>
                  </a:lnTo>
                  <a:lnTo>
                    <a:pt x="1292" y="582"/>
                  </a:lnTo>
                  <a:lnTo>
                    <a:pt x="1283" y="518"/>
                  </a:lnTo>
                  <a:lnTo>
                    <a:pt x="1267" y="457"/>
                  </a:lnTo>
                  <a:lnTo>
                    <a:pt x="1257" y="426"/>
                  </a:lnTo>
                  <a:lnTo>
                    <a:pt x="1247" y="398"/>
                  </a:lnTo>
                  <a:lnTo>
                    <a:pt x="1234" y="369"/>
                  </a:lnTo>
                  <a:lnTo>
                    <a:pt x="1219" y="341"/>
                  </a:lnTo>
                  <a:lnTo>
                    <a:pt x="1204" y="315"/>
                  </a:lnTo>
                  <a:lnTo>
                    <a:pt x="1187" y="289"/>
                  </a:lnTo>
                  <a:lnTo>
                    <a:pt x="1168" y="262"/>
                  </a:lnTo>
                  <a:lnTo>
                    <a:pt x="1148" y="237"/>
                  </a:lnTo>
                  <a:lnTo>
                    <a:pt x="1127" y="213"/>
                  </a:lnTo>
                  <a:lnTo>
                    <a:pt x="1104" y="189"/>
                  </a:lnTo>
                  <a:lnTo>
                    <a:pt x="1080" y="165"/>
                  </a:lnTo>
                  <a:lnTo>
                    <a:pt x="1055" y="144"/>
                  </a:lnTo>
                  <a:lnTo>
                    <a:pt x="1029" y="123"/>
                  </a:lnTo>
                  <a:lnTo>
                    <a:pt x="1005" y="106"/>
                  </a:lnTo>
                  <a:lnTo>
                    <a:pt x="978" y="88"/>
                  </a:lnTo>
                  <a:lnTo>
                    <a:pt x="951" y="73"/>
                  </a:lnTo>
                  <a:lnTo>
                    <a:pt x="923" y="59"/>
                  </a:lnTo>
                  <a:lnTo>
                    <a:pt x="896" y="47"/>
                  </a:lnTo>
                  <a:lnTo>
                    <a:pt x="866" y="35"/>
                  </a:lnTo>
                  <a:lnTo>
                    <a:pt x="837" y="26"/>
                  </a:lnTo>
                  <a:lnTo>
                    <a:pt x="807" y="17"/>
                  </a:lnTo>
                  <a:lnTo>
                    <a:pt x="777" y="12"/>
                  </a:lnTo>
                  <a:lnTo>
                    <a:pt x="744" y="6"/>
                  </a:lnTo>
                  <a:lnTo>
                    <a:pt x="713" y="3"/>
                  </a:lnTo>
                  <a:lnTo>
                    <a:pt x="680" y="0"/>
                  </a:lnTo>
                  <a:lnTo>
                    <a:pt x="648" y="0"/>
                  </a:lnTo>
                  <a:lnTo>
                    <a:pt x="582" y="3"/>
                  </a:lnTo>
                  <a:lnTo>
                    <a:pt x="518" y="12"/>
                  </a:lnTo>
                  <a:lnTo>
                    <a:pt x="457" y="26"/>
                  </a:lnTo>
                  <a:lnTo>
                    <a:pt x="426" y="35"/>
                  </a:lnTo>
                  <a:lnTo>
                    <a:pt x="398" y="47"/>
                  </a:lnTo>
                  <a:lnTo>
                    <a:pt x="341" y="73"/>
                  </a:lnTo>
                  <a:lnTo>
                    <a:pt x="313" y="88"/>
                  </a:lnTo>
                  <a:lnTo>
                    <a:pt x="288" y="106"/>
                  </a:lnTo>
                  <a:lnTo>
                    <a:pt x="261" y="123"/>
                  </a:lnTo>
                  <a:lnTo>
                    <a:pt x="236" y="144"/>
                  </a:lnTo>
                  <a:lnTo>
                    <a:pt x="188" y="189"/>
                  </a:lnTo>
                  <a:lnTo>
                    <a:pt x="143" y="237"/>
                  </a:lnTo>
                  <a:lnTo>
                    <a:pt x="123" y="262"/>
                  </a:lnTo>
                  <a:lnTo>
                    <a:pt x="105" y="289"/>
                  </a:lnTo>
                  <a:lnTo>
                    <a:pt x="73" y="341"/>
                  </a:lnTo>
                  <a:lnTo>
                    <a:pt x="47" y="398"/>
                  </a:lnTo>
                  <a:lnTo>
                    <a:pt x="35" y="426"/>
                  </a:lnTo>
                  <a:lnTo>
                    <a:pt x="26" y="457"/>
                  </a:lnTo>
                  <a:lnTo>
                    <a:pt x="11" y="518"/>
                  </a:lnTo>
                  <a:lnTo>
                    <a:pt x="3" y="582"/>
                  </a:lnTo>
                  <a:lnTo>
                    <a:pt x="0" y="648"/>
                  </a:lnTo>
                  <a:lnTo>
                    <a:pt x="0" y="680"/>
                  </a:lnTo>
                  <a:lnTo>
                    <a:pt x="3" y="713"/>
                  </a:lnTo>
                  <a:lnTo>
                    <a:pt x="6" y="744"/>
                  </a:lnTo>
                  <a:lnTo>
                    <a:pt x="11" y="776"/>
                  </a:lnTo>
                  <a:lnTo>
                    <a:pt x="17" y="807"/>
                  </a:lnTo>
                  <a:lnTo>
                    <a:pt x="26" y="837"/>
                  </a:lnTo>
                  <a:lnTo>
                    <a:pt x="35" y="866"/>
                  </a:lnTo>
                  <a:lnTo>
                    <a:pt x="47" y="896"/>
                  </a:lnTo>
                  <a:lnTo>
                    <a:pt x="58" y="923"/>
                  </a:lnTo>
                  <a:lnTo>
                    <a:pt x="73" y="951"/>
                  </a:lnTo>
                  <a:lnTo>
                    <a:pt x="88" y="978"/>
                  </a:lnTo>
                  <a:lnTo>
                    <a:pt x="105" y="1004"/>
                  </a:lnTo>
                  <a:lnTo>
                    <a:pt x="123" y="1029"/>
                  </a:lnTo>
                  <a:lnTo>
                    <a:pt x="143" y="1055"/>
                  </a:lnTo>
                  <a:lnTo>
                    <a:pt x="165" y="1079"/>
                  </a:lnTo>
                  <a:lnTo>
                    <a:pt x="188" y="1105"/>
                  </a:lnTo>
                  <a:lnTo>
                    <a:pt x="212" y="1127"/>
                  </a:lnTo>
                  <a:lnTo>
                    <a:pt x="236" y="1149"/>
                  </a:lnTo>
                  <a:lnTo>
                    <a:pt x="261" y="1169"/>
                  </a:lnTo>
                  <a:lnTo>
                    <a:pt x="288" y="1188"/>
                  </a:lnTo>
                  <a:lnTo>
                    <a:pt x="313" y="1205"/>
                  </a:lnTo>
                  <a:lnTo>
                    <a:pt x="341" y="1220"/>
                  </a:lnTo>
                  <a:lnTo>
                    <a:pt x="398" y="1247"/>
                  </a:lnTo>
                  <a:lnTo>
                    <a:pt x="426" y="1257"/>
                  </a:lnTo>
                  <a:lnTo>
                    <a:pt x="457" y="1267"/>
                  </a:lnTo>
                  <a:lnTo>
                    <a:pt x="518" y="1283"/>
                  </a:lnTo>
                  <a:lnTo>
                    <a:pt x="582" y="1292"/>
                  </a:lnTo>
                  <a:lnTo>
                    <a:pt x="614" y="1294"/>
                  </a:lnTo>
                  <a:lnTo>
                    <a:pt x="648" y="1295"/>
                  </a:lnTo>
                  <a:lnTo>
                    <a:pt x="664" y="1294"/>
                  </a:lnTo>
                  <a:lnTo>
                    <a:pt x="680" y="1294"/>
                  </a:lnTo>
                  <a:lnTo>
                    <a:pt x="713" y="1292"/>
                  </a:lnTo>
                  <a:lnTo>
                    <a:pt x="744" y="1287"/>
                  </a:lnTo>
                  <a:lnTo>
                    <a:pt x="777" y="1283"/>
                  </a:lnTo>
                  <a:lnTo>
                    <a:pt x="791" y="1278"/>
                  </a:lnTo>
                  <a:lnTo>
                    <a:pt x="807" y="1275"/>
                  </a:lnTo>
                  <a:lnTo>
                    <a:pt x="821" y="1271"/>
                  </a:lnTo>
                  <a:lnTo>
                    <a:pt x="837" y="1267"/>
                  </a:lnTo>
                  <a:lnTo>
                    <a:pt x="866" y="1257"/>
                  </a:lnTo>
                  <a:lnTo>
                    <a:pt x="873" y="1254"/>
                  </a:lnTo>
                  <a:lnTo>
                    <a:pt x="881" y="1252"/>
                  </a:lnTo>
                  <a:lnTo>
                    <a:pt x="896" y="1247"/>
                  </a:lnTo>
                  <a:lnTo>
                    <a:pt x="923" y="1234"/>
                  </a:lnTo>
                  <a:lnTo>
                    <a:pt x="951" y="1220"/>
                  </a:lnTo>
                  <a:lnTo>
                    <a:pt x="978" y="1205"/>
                  </a:lnTo>
                  <a:lnTo>
                    <a:pt x="1005" y="1188"/>
                  </a:lnTo>
                  <a:lnTo>
                    <a:pt x="1029" y="1169"/>
                  </a:lnTo>
                  <a:lnTo>
                    <a:pt x="1055" y="1149"/>
                  </a:lnTo>
                  <a:lnTo>
                    <a:pt x="1080" y="1127"/>
                  </a:lnTo>
                  <a:lnTo>
                    <a:pt x="1104" y="1105"/>
                  </a:lnTo>
                  <a:lnTo>
                    <a:pt x="1127" y="1079"/>
                  </a:lnTo>
                  <a:lnTo>
                    <a:pt x="1148" y="1055"/>
                  </a:lnTo>
                  <a:lnTo>
                    <a:pt x="1168" y="1029"/>
                  </a:lnTo>
                  <a:lnTo>
                    <a:pt x="1187" y="1004"/>
                  </a:lnTo>
                  <a:lnTo>
                    <a:pt x="1204" y="978"/>
                  </a:lnTo>
                  <a:lnTo>
                    <a:pt x="1219" y="951"/>
                  </a:lnTo>
                  <a:lnTo>
                    <a:pt x="1226" y="936"/>
                  </a:lnTo>
                  <a:lnTo>
                    <a:pt x="1234" y="923"/>
                  </a:lnTo>
                  <a:lnTo>
                    <a:pt x="1247" y="896"/>
                  </a:lnTo>
                  <a:lnTo>
                    <a:pt x="1252" y="880"/>
                  </a:lnTo>
                  <a:lnTo>
                    <a:pt x="1254" y="873"/>
                  </a:lnTo>
                  <a:lnTo>
                    <a:pt x="1257" y="866"/>
                  </a:lnTo>
                  <a:lnTo>
                    <a:pt x="1267" y="837"/>
                  </a:lnTo>
                  <a:lnTo>
                    <a:pt x="1271" y="821"/>
                  </a:lnTo>
                  <a:lnTo>
                    <a:pt x="1275" y="807"/>
                  </a:lnTo>
                  <a:lnTo>
                    <a:pt x="1279" y="791"/>
                  </a:lnTo>
                  <a:lnTo>
                    <a:pt x="1283" y="776"/>
                  </a:lnTo>
                  <a:lnTo>
                    <a:pt x="1288" y="744"/>
                  </a:lnTo>
                  <a:lnTo>
                    <a:pt x="1292" y="713"/>
                  </a:lnTo>
                  <a:lnTo>
                    <a:pt x="1294" y="680"/>
                  </a:lnTo>
                  <a:lnTo>
                    <a:pt x="1294" y="663"/>
                  </a:lnTo>
                  <a:lnTo>
                    <a:pt x="1295" y="64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084638" y="1284999"/>
              <a:ext cx="488950" cy="27529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197101" y="1285875"/>
              <a:ext cx="1674813" cy="2754313"/>
            </a:xfrm>
            <a:custGeom>
              <a:avLst/>
              <a:gdLst/>
              <a:ahLst/>
              <a:cxnLst>
                <a:cxn ang="0">
                  <a:pos x="83" y="6794"/>
                </a:cxn>
                <a:cxn ang="0">
                  <a:pos x="226" y="6682"/>
                </a:cxn>
                <a:cxn ang="0">
                  <a:pos x="361" y="6587"/>
                </a:cxn>
                <a:cxn ang="0">
                  <a:pos x="514" y="6492"/>
                </a:cxn>
                <a:cxn ang="0">
                  <a:pos x="715" y="6375"/>
                </a:cxn>
                <a:cxn ang="0">
                  <a:pos x="940" y="6261"/>
                </a:cxn>
                <a:cxn ang="0">
                  <a:pos x="1184" y="6142"/>
                </a:cxn>
                <a:cxn ang="0">
                  <a:pos x="1451" y="6023"/>
                </a:cxn>
                <a:cxn ang="0">
                  <a:pos x="1739" y="5905"/>
                </a:cxn>
                <a:cxn ang="0">
                  <a:pos x="2051" y="5785"/>
                </a:cxn>
                <a:cxn ang="0">
                  <a:pos x="2384" y="5664"/>
                </a:cxn>
                <a:cxn ang="0">
                  <a:pos x="2818" y="5513"/>
                </a:cxn>
                <a:cxn ang="0">
                  <a:pos x="3221" y="5382"/>
                </a:cxn>
                <a:cxn ang="0">
                  <a:pos x="3510" y="5295"/>
                </a:cxn>
                <a:cxn ang="0">
                  <a:pos x="3874" y="5193"/>
                </a:cxn>
                <a:cxn ang="0">
                  <a:pos x="4134" y="5126"/>
                </a:cxn>
                <a:cxn ang="0">
                  <a:pos x="4381" y="5070"/>
                </a:cxn>
                <a:cxn ang="0">
                  <a:pos x="4616" y="5022"/>
                </a:cxn>
                <a:cxn ang="0">
                  <a:pos x="4839" y="4983"/>
                </a:cxn>
                <a:cxn ang="0">
                  <a:pos x="5049" y="4953"/>
                </a:cxn>
                <a:cxn ang="0">
                  <a:pos x="5247" y="4934"/>
                </a:cxn>
                <a:cxn ang="0">
                  <a:pos x="5488" y="4918"/>
                </a:cxn>
                <a:cxn ang="0">
                  <a:pos x="5710" y="4918"/>
                </a:cxn>
                <a:cxn ang="0">
                  <a:pos x="5907" y="4932"/>
                </a:cxn>
                <a:cxn ang="0">
                  <a:pos x="6082" y="4961"/>
                </a:cxn>
                <a:cxn ang="0">
                  <a:pos x="6234" y="5003"/>
                </a:cxn>
                <a:cxn ang="0">
                  <a:pos x="6364" y="5061"/>
                </a:cxn>
                <a:cxn ang="0">
                  <a:pos x="6470" y="5132"/>
                </a:cxn>
                <a:cxn ang="0">
                  <a:pos x="6555" y="5219"/>
                </a:cxn>
                <a:cxn ang="0">
                  <a:pos x="6615" y="5319"/>
                </a:cxn>
                <a:cxn ang="0">
                  <a:pos x="6654" y="5435"/>
                </a:cxn>
                <a:cxn ang="0">
                  <a:pos x="6668" y="5551"/>
                </a:cxn>
                <a:cxn ang="0">
                  <a:pos x="6658" y="5722"/>
                </a:cxn>
                <a:cxn ang="0">
                  <a:pos x="6637" y="5836"/>
                </a:cxn>
                <a:cxn ang="0">
                  <a:pos x="6603" y="5960"/>
                </a:cxn>
                <a:cxn ang="0">
                  <a:pos x="6541" y="6140"/>
                </a:cxn>
                <a:cxn ang="0">
                  <a:pos x="6456" y="6334"/>
                </a:cxn>
                <a:cxn ang="0">
                  <a:pos x="6378" y="6490"/>
                </a:cxn>
                <a:cxn ang="0">
                  <a:pos x="6288" y="6656"/>
                </a:cxn>
                <a:cxn ang="0">
                  <a:pos x="6186" y="6830"/>
                </a:cxn>
                <a:cxn ang="0">
                  <a:pos x="6074" y="7016"/>
                </a:cxn>
                <a:cxn ang="0">
                  <a:pos x="5891" y="7291"/>
                </a:cxn>
                <a:cxn ang="0">
                  <a:pos x="5718" y="7557"/>
                </a:cxn>
                <a:cxn ang="0">
                  <a:pos x="5552" y="7811"/>
                </a:cxn>
                <a:cxn ang="0">
                  <a:pos x="5396" y="8053"/>
                </a:cxn>
                <a:cxn ang="0">
                  <a:pos x="5200" y="8361"/>
                </a:cxn>
                <a:cxn ang="0">
                  <a:pos x="5018" y="8646"/>
                </a:cxn>
                <a:cxn ang="0">
                  <a:pos x="4890" y="8847"/>
                </a:cxn>
                <a:cxn ang="0">
                  <a:pos x="4773" y="9036"/>
                </a:cxn>
                <a:cxn ang="0">
                  <a:pos x="4663" y="9215"/>
                </a:cxn>
                <a:cxn ang="0">
                  <a:pos x="4563" y="9383"/>
                </a:cxn>
                <a:cxn ang="0">
                  <a:pos x="4237" y="9940"/>
                </a:cxn>
                <a:cxn ang="0">
                  <a:pos x="4038" y="10301"/>
                </a:cxn>
                <a:cxn ang="0">
                  <a:pos x="3897" y="10566"/>
                </a:cxn>
                <a:cxn ang="0">
                  <a:pos x="3722" y="10913"/>
                </a:cxn>
                <a:cxn ang="0">
                  <a:pos x="3524" y="11336"/>
                </a:cxn>
                <a:cxn ang="0">
                  <a:pos x="3348" y="11745"/>
                </a:cxn>
                <a:cxn ang="0">
                  <a:pos x="3254" y="11987"/>
                </a:cxn>
                <a:cxn ang="0">
                  <a:pos x="7381" y="12144"/>
                </a:cxn>
                <a:cxn ang="0">
                  <a:pos x="0" y="6871"/>
                </a:cxn>
              </a:cxnLst>
              <a:rect l="0" t="0" r="r" b="b"/>
              <a:pathLst>
                <a:path w="7381" h="12144">
                  <a:moveTo>
                    <a:pt x="0" y="6871"/>
                  </a:moveTo>
                  <a:lnTo>
                    <a:pt x="39" y="6833"/>
                  </a:lnTo>
                  <a:lnTo>
                    <a:pt x="83" y="6794"/>
                  </a:lnTo>
                  <a:lnTo>
                    <a:pt x="128" y="6756"/>
                  </a:lnTo>
                  <a:lnTo>
                    <a:pt x="176" y="6720"/>
                  </a:lnTo>
                  <a:lnTo>
                    <a:pt x="226" y="6682"/>
                  </a:lnTo>
                  <a:lnTo>
                    <a:pt x="279" y="6644"/>
                  </a:lnTo>
                  <a:lnTo>
                    <a:pt x="334" y="6606"/>
                  </a:lnTo>
                  <a:lnTo>
                    <a:pt x="361" y="6587"/>
                  </a:lnTo>
                  <a:lnTo>
                    <a:pt x="392" y="6569"/>
                  </a:lnTo>
                  <a:lnTo>
                    <a:pt x="451" y="6530"/>
                  </a:lnTo>
                  <a:lnTo>
                    <a:pt x="514" y="6492"/>
                  </a:lnTo>
                  <a:lnTo>
                    <a:pt x="577" y="6453"/>
                  </a:lnTo>
                  <a:lnTo>
                    <a:pt x="646" y="6415"/>
                  </a:lnTo>
                  <a:lnTo>
                    <a:pt x="715" y="6375"/>
                  </a:lnTo>
                  <a:lnTo>
                    <a:pt x="788" y="6337"/>
                  </a:lnTo>
                  <a:lnTo>
                    <a:pt x="863" y="6299"/>
                  </a:lnTo>
                  <a:lnTo>
                    <a:pt x="940" y="6261"/>
                  </a:lnTo>
                  <a:lnTo>
                    <a:pt x="1018" y="6221"/>
                  </a:lnTo>
                  <a:lnTo>
                    <a:pt x="1100" y="6182"/>
                  </a:lnTo>
                  <a:lnTo>
                    <a:pt x="1184" y="6142"/>
                  </a:lnTo>
                  <a:lnTo>
                    <a:pt x="1271" y="6104"/>
                  </a:lnTo>
                  <a:lnTo>
                    <a:pt x="1359" y="6063"/>
                  </a:lnTo>
                  <a:lnTo>
                    <a:pt x="1451" y="6023"/>
                  </a:lnTo>
                  <a:lnTo>
                    <a:pt x="1545" y="5983"/>
                  </a:lnTo>
                  <a:lnTo>
                    <a:pt x="1642" y="5945"/>
                  </a:lnTo>
                  <a:lnTo>
                    <a:pt x="1739" y="5905"/>
                  </a:lnTo>
                  <a:lnTo>
                    <a:pt x="1841" y="5864"/>
                  </a:lnTo>
                  <a:lnTo>
                    <a:pt x="1945" y="5824"/>
                  </a:lnTo>
                  <a:lnTo>
                    <a:pt x="2051" y="5785"/>
                  </a:lnTo>
                  <a:lnTo>
                    <a:pt x="2160" y="5745"/>
                  </a:lnTo>
                  <a:lnTo>
                    <a:pt x="2271" y="5704"/>
                  </a:lnTo>
                  <a:lnTo>
                    <a:pt x="2384" y="5664"/>
                  </a:lnTo>
                  <a:lnTo>
                    <a:pt x="2501" y="5624"/>
                  </a:lnTo>
                  <a:lnTo>
                    <a:pt x="2714" y="5549"/>
                  </a:lnTo>
                  <a:lnTo>
                    <a:pt x="2818" y="5513"/>
                  </a:lnTo>
                  <a:lnTo>
                    <a:pt x="2922" y="5480"/>
                  </a:lnTo>
                  <a:lnTo>
                    <a:pt x="3123" y="5414"/>
                  </a:lnTo>
                  <a:lnTo>
                    <a:pt x="3221" y="5382"/>
                  </a:lnTo>
                  <a:lnTo>
                    <a:pt x="3320" y="5353"/>
                  </a:lnTo>
                  <a:lnTo>
                    <a:pt x="3415" y="5323"/>
                  </a:lnTo>
                  <a:lnTo>
                    <a:pt x="3510" y="5295"/>
                  </a:lnTo>
                  <a:lnTo>
                    <a:pt x="3696" y="5243"/>
                  </a:lnTo>
                  <a:lnTo>
                    <a:pt x="3785" y="5217"/>
                  </a:lnTo>
                  <a:lnTo>
                    <a:pt x="3874" y="5193"/>
                  </a:lnTo>
                  <a:lnTo>
                    <a:pt x="3963" y="5170"/>
                  </a:lnTo>
                  <a:lnTo>
                    <a:pt x="4050" y="5149"/>
                  </a:lnTo>
                  <a:lnTo>
                    <a:pt x="4134" y="5126"/>
                  </a:lnTo>
                  <a:lnTo>
                    <a:pt x="4218" y="5106"/>
                  </a:lnTo>
                  <a:lnTo>
                    <a:pt x="4299" y="5087"/>
                  </a:lnTo>
                  <a:lnTo>
                    <a:pt x="4381" y="5070"/>
                  </a:lnTo>
                  <a:lnTo>
                    <a:pt x="4461" y="5053"/>
                  </a:lnTo>
                  <a:lnTo>
                    <a:pt x="4539" y="5037"/>
                  </a:lnTo>
                  <a:lnTo>
                    <a:pt x="4616" y="5022"/>
                  </a:lnTo>
                  <a:lnTo>
                    <a:pt x="4692" y="5009"/>
                  </a:lnTo>
                  <a:lnTo>
                    <a:pt x="4766" y="4996"/>
                  </a:lnTo>
                  <a:lnTo>
                    <a:pt x="4839" y="4983"/>
                  </a:lnTo>
                  <a:lnTo>
                    <a:pt x="4910" y="4972"/>
                  </a:lnTo>
                  <a:lnTo>
                    <a:pt x="4981" y="4963"/>
                  </a:lnTo>
                  <a:lnTo>
                    <a:pt x="5049" y="4953"/>
                  </a:lnTo>
                  <a:lnTo>
                    <a:pt x="5116" y="4945"/>
                  </a:lnTo>
                  <a:lnTo>
                    <a:pt x="5182" y="4939"/>
                  </a:lnTo>
                  <a:lnTo>
                    <a:pt x="5247" y="4934"/>
                  </a:lnTo>
                  <a:lnTo>
                    <a:pt x="5330" y="4926"/>
                  </a:lnTo>
                  <a:lnTo>
                    <a:pt x="5411" y="4922"/>
                  </a:lnTo>
                  <a:lnTo>
                    <a:pt x="5488" y="4918"/>
                  </a:lnTo>
                  <a:lnTo>
                    <a:pt x="5566" y="4917"/>
                  </a:lnTo>
                  <a:lnTo>
                    <a:pt x="5638" y="4916"/>
                  </a:lnTo>
                  <a:lnTo>
                    <a:pt x="5710" y="4918"/>
                  </a:lnTo>
                  <a:lnTo>
                    <a:pt x="5778" y="4921"/>
                  </a:lnTo>
                  <a:lnTo>
                    <a:pt x="5845" y="4926"/>
                  </a:lnTo>
                  <a:lnTo>
                    <a:pt x="5907" y="4932"/>
                  </a:lnTo>
                  <a:lnTo>
                    <a:pt x="5968" y="4940"/>
                  </a:lnTo>
                  <a:lnTo>
                    <a:pt x="6025" y="4949"/>
                  </a:lnTo>
                  <a:lnTo>
                    <a:pt x="6082" y="4961"/>
                  </a:lnTo>
                  <a:lnTo>
                    <a:pt x="6135" y="4973"/>
                  </a:lnTo>
                  <a:lnTo>
                    <a:pt x="6186" y="4988"/>
                  </a:lnTo>
                  <a:lnTo>
                    <a:pt x="6234" y="5003"/>
                  </a:lnTo>
                  <a:lnTo>
                    <a:pt x="6281" y="5022"/>
                  </a:lnTo>
                  <a:lnTo>
                    <a:pt x="6323" y="5040"/>
                  </a:lnTo>
                  <a:lnTo>
                    <a:pt x="6364" y="5061"/>
                  </a:lnTo>
                  <a:lnTo>
                    <a:pt x="6401" y="5083"/>
                  </a:lnTo>
                  <a:lnTo>
                    <a:pt x="6438" y="5107"/>
                  </a:lnTo>
                  <a:lnTo>
                    <a:pt x="6470" y="5132"/>
                  </a:lnTo>
                  <a:lnTo>
                    <a:pt x="6502" y="5160"/>
                  </a:lnTo>
                  <a:lnTo>
                    <a:pt x="6530" y="5188"/>
                  </a:lnTo>
                  <a:lnTo>
                    <a:pt x="6555" y="5219"/>
                  </a:lnTo>
                  <a:lnTo>
                    <a:pt x="6577" y="5250"/>
                  </a:lnTo>
                  <a:lnTo>
                    <a:pt x="6598" y="5284"/>
                  </a:lnTo>
                  <a:lnTo>
                    <a:pt x="6615" y="5319"/>
                  </a:lnTo>
                  <a:lnTo>
                    <a:pt x="6631" y="5357"/>
                  </a:lnTo>
                  <a:lnTo>
                    <a:pt x="6644" y="5395"/>
                  </a:lnTo>
                  <a:lnTo>
                    <a:pt x="6654" y="5435"/>
                  </a:lnTo>
                  <a:lnTo>
                    <a:pt x="6662" y="5476"/>
                  </a:lnTo>
                  <a:lnTo>
                    <a:pt x="6667" y="5521"/>
                  </a:lnTo>
                  <a:lnTo>
                    <a:pt x="6668" y="5551"/>
                  </a:lnTo>
                  <a:lnTo>
                    <a:pt x="6669" y="5584"/>
                  </a:lnTo>
                  <a:lnTo>
                    <a:pt x="6667" y="5652"/>
                  </a:lnTo>
                  <a:lnTo>
                    <a:pt x="6658" y="5722"/>
                  </a:lnTo>
                  <a:lnTo>
                    <a:pt x="6653" y="5759"/>
                  </a:lnTo>
                  <a:lnTo>
                    <a:pt x="6646" y="5798"/>
                  </a:lnTo>
                  <a:lnTo>
                    <a:pt x="6637" y="5836"/>
                  </a:lnTo>
                  <a:lnTo>
                    <a:pt x="6627" y="5877"/>
                  </a:lnTo>
                  <a:lnTo>
                    <a:pt x="6616" y="5918"/>
                  </a:lnTo>
                  <a:lnTo>
                    <a:pt x="6603" y="5960"/>
                  </a:lnTo>
                  <a:lnTo>
                    <a:pt x="6589" y="6003"/>
                  </a:lnTo>
                  <a:lnTo>
                    <a:pt x="6574" y="6048"/>
                  </a:lnTo>
                  <a:lnTo>
                    <a:pt x="6541" y="6140"/>
                  </a:lnTo>
                  <a:lnTo>
                    <a:pt x="6521" y="6186"/>
                  </a:lnTo>
                  <a:lnTo>
                    <a:pt x="6501" y="6234"/>
                  </a:lnTo>
                  <a:lnTo>
                    <a:pt x="6456" y="6334"/>
                  </a:lnTo>
                  <a:lnTo>
                    <a:pt x="6430" y="6384"/>
                  </a:lnTo>
                  <a:lnTo>
                    <a:pt x="6404" y="6437"/>
                  </a:lnTo>
                  <a:lnTo>
                    <a:pt x="6378" y="6490"/>
                  </a:lnTo>
                  <a:lnTo>
                    <a:pt x="6350" y="6545"/>
                  </a:lnTo>
                  <a:lnTo>
                    <a:pt x="6319" y="6600"/>
                  </a:lnTo>
                  <a:lnTo>
                    <a:pt x="6288" y="6656"/>
                  </a:lnTo>
                  <a:lnTo>
                    <a:pt x="6256" y="6713"/>
                  </a:lnTo>
                  <a:lnTo>
                    <a:pt x="6222" y="6772"/>
                  </a:lnTo>
                  <a:lnTo>
                    <a:pt x="6186" y="6830"/>
                  </a:lnTo>
                  <a:lnTo>
                    <a:pt x="6150" y="6891"/>
                  </a:lnTo>
                  <a:lnTo>
                    <a:pt x="6112" y="6952"/>
                  </a:lnTo>
                  <a:lnTo>
                    <a:pt x="6074" y="7016"/>
                  </a:lnTo>
                  <a:lnTo>
                    <a:pt x="6012" y="7109"/>
                  </a:lnTo>
                  <a:lnTo>
                    <a:pt x="5951" y="7200"/>
                  </a:lnTo>
                  <a:lnTo>
                    <a:pt x="5891" y="7291"/>
                  </a:lnTo>
                  <a:lnTo>
                    <a:pt x="5833" y="7381"/>
                  </a:lnTo>
                  <a:lnTo>
                    <a:pt x="5775" y="7470"/>
                  </a:lnTo>
                  <a:lnTo>
                    <a:pt x="5718" y="7557"/>
                  </a:lnTo>
                  <a:lnTo>
                    <a:pt x="5662" y="7643"/>
                  </a:lnTo>
                  <a:lnTo>
                    <a:pt x="5607" y="7728"/>
                  </a:lnTo>
                  <a:lnTo>
                    <a:pt x="5552" y="7811"/>
                  </a:lnTo>
                  <a:lnTo>
                    <a:pt x="5498" y="7892"/>
                  </a:lnTo>
                  <a:lnTo>
                    <a:pt x="5446" y="7973"/>
                  </a:lnTo>
                  <a:lnTo>
                    <a:pt x="5396" y="8053"/>
                  </a:lnTo>
                  <a:lnTo>
                    <a:pt x="5344" y="8132"/>
                  </a:lnTo>
                  <a:lnTo>
                    <a:pt x="5295" y="8209"/>
                  </a:lnTo>
                  <a:lnTo>
                    <a:pt x="5200" y="8361"/>
                  </a:lnTo>
                  <a:lnTo>
                    <a:pt x="5152" y="8434"/>
                  </a:lnTo>
                  <a:lnTo>
                    <a:pt x="5106" y="8505"/>
                  </a:lnTo>
                  <a:lnTo>
                    <a:pt x="5018" y="8646"/>
                  </a:lnTo>
                  <a:lnTo>
                    <a:pt x="4974" y="8714"/>
                  </a:lnTo>
                  <a:lnTo>
                    <a:pt x="4931" y="8781"/>
                  </a:lnTo>
                  <a:lnTo>
                    <a:pt x="4890" y="8847"/>
                  </a:lnTo>
                  <a:lnTo>
                    <a:pt x="4851" y="8912"/>
                  </a:lnTo>
                  <a:lnTo>
                    <a:pt x="4811" y="8975"/>
                  </a:lnTo>
                  <a:lnTo>
                    <a:pt x="4773" y="9036"/>
                  </a:lnTo>
                  <a:lnTo>
                    <a:pt x="4735" y="9097"/>
                  </a:lnTo>
                  <a:lnTo>
                    <a:pt x="4699" y="9157"/>
                  </a:lnTo>
                  <a:lnTo>
                    <a:pt x="4663" y="9215"/>
                  </a:lnTo>
                  <a:lnTo>
                    <a:pt x="4628" y="9272"/>
                  </a:lnTo>
                  <a:lnTo>
                    <a:pt x="4595" y="9328"/>
                  </a:lnTo>
                  <a:lnTo>
                    <a:pt x="4563" y="9383"/>
                  </a:lnTo>
                  <a:lnTo>
                    <a:pt x="4450" y="9570"/>
                  </a:lnTo>
                  <a:lnTo>
                    <a:pt x="4342" y="9756"/>
                  </a:lnTo>
                  <a:lnTo>
                    <a:pt x="4237" y="9940"/>
                  </a:lnTo>
                  <a:lnTo>
                    <a:pt x="4185" y="10030"/>
                  </a:lnTo>
                  <a:lnTo>
                    <a:pt x="4136" y="10122"/>
                  </a:lnTo>
                  <a:lnTo>
                    <a:pt x="4038" y="10301"/>
                  </a:lnTo>
                  <a:lnTo>
                    <a:pt x="3990" y="10389"/>
                  </a:lnTo>
                  <a:lnTo>
                    <a:pt x="3944" y="10479"/>
                  </a:lnTo>
                  <a:lnTo>
                    <a:pt x="3897" y="10566"/>
                  </a:lnTo>
                  <a:lnTo>
                    <a:pt x="3852" y="10654"/>
                  </a:lnTo>
                  <a:lnTo>
                    <a:pt x="3766" y="10828"/>
                  </a:lnTo>
                  <a:lnTo>
                    <a:pt x="3722" y="10913"/>
                  </a:lnTo>
                  <a:lnTo>
                    <a:pt x="3681" y="11000"/>
                  </a:lnTo>
                  <a:lnTo>
                    <a:pt x="3602" y="11169"/>
                  </a:lnTo>
                  <a:lnTo>
                    <a:pt x="3524" y="11336"/>
                  </a:lnTo>
                  <a:lnTo>
                    <a:pt x="3452" y="11503"/>
                  </a:lnTo>
                  <a:lnTo>
                    <a:pt x="3381" y="11665"/>
                  </a:lnTo>
                  <a:lnTo>
                    <a:pt x="3348" y="11745"/>
                  </a:lnTo>
                  <a:lnTo>
                    <a:pt x="3316" y="11827"/>
                  </a:lnTo>
                  <a:lnTo>
                    <a:pt x="3284" y="11906"/>
                  </a:lnTo>
                  <a:lnTo>
                    <a:pt x="3254" y="11987"/>
                  </a:lnTo>
                  <a:lnTo>
                    <a:pt x="3224" y="12065"/>
                  </a:lnTo>
                  <a:lnTo>
                    <a:pt x="3196" y="12144"/>
                  </a:lnTo>
                  <a:lnTo>
                    <a:pt x="7381" y="12144"/>
                  </a:lnTo>
                  <a:lnTo>
                    <a:pt x="7381" y="0"/>
                  </a:lnTo>
                  <a:lnTo>
                    <a:pt x="0" y="0"/>
                  </a:lnTo>
                  <a:lnTo>
                    <a:pt x="0" y="687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9" name="Gruppe 24"/>
            <p:cNvGrpSpPr/>
            <p:nvPr/>
          </p:nvGrpSpPr>
          <p:grpSpPr>
            <a:xfrm>
              <a:off x="2197101" y="4513263"/>
              <a:ext cx="3036887" cy="558800"/>
              <a:chOff x="2197101" y="4513263"/>
              <a:chExt cx="3036887" cy="558800"/>
            </a:xfrm>
          </p:grpSpPr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2587626" y="4518025"/>
                <a:ext cx="104775" cy="9683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803526" y="4518025"/>
                <a:ext cx="103188" cy="54292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2197101" y="4518025"/>
                <a:ext cx="333375" cy="542925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2395"/>
                  </a:cxn>
                  <a:cxn ang="0">
                    <a:pos x="1470" y="2395"/>
                  </a:cxn>
                  <a:cxn ang="0">
                    <a:pos x="1470" y="2066"/>
                  </a:cxn>
                  <a:cxn ang="0">
                    <a:pos x="480" y="2066"/>
                  </a:cxn>
                  <a:cxn ang="0">
                    <a:pos x="480" y="0"/>
                  </a:cxn>
                </a:cxnLst>
                <a:rect l="0" t="0" r="r" b="b"/>
                <a:pathLst>
                  <a:path w="1470" h="2395">
                    <a:moveTo>
                      <a:pt x="480" y="0"/>
                    </a:moveTo>
                    <a:lnTo>
                      <a:pt x="0" y="0"/>
                    </a:lnTo>
                    <a:lnTo>
                      <a:pt x="0" y="2395"/>
                    </a:lnTo>
                    <a:lnTo>
                      <a:pt x="1470" y="2395"/>
                    </a:lnTo>
                    <a:lnTo>
                      <a:pt x="1470" y="2066"/>
                    </a:lnTo>
                    <a:lnTo>
                      <a:pt x="480" y="2066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2587626" y="4659313"/>
                <a:ext cx="104775" cy="40163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" name="Freeform 13"/>
              <p:cNvSpPr>
                <a:spLocks noEditPoints="1"/>
              </p:cNvSpPr>
              <p:nvPr/>
            </p:nvSpPr>
            <p:spPr bwMode="auto">
              <a:xfrm>
                <a:off x="3636963" y="4513263"/>
                <a:ext cx="344488" cy="554038"/>
              </a:xfrm>
              <a:custGeom>
                <a:avLst/>
                <a:gdLst/>
                <a:ahLst/>
                <a:cxnLst>
                  <a:cxn ang="0">
                    <a:pos x="1" y="1088"/>
                  </a:cxn>
                  <a:cxn ang="0">
                    <a:pos x="1" y="1412"/>
                  </a:cxn>
                  <a:cxn ang="0">
                    <a:pos x="5" y="1637"/>
                  </a:cxn>
                  <a:cxn ang="0">
                    <a:pos x="16" y="1853"/>
                  </a:cxn>
                  <a:cxn ang="0">
                    <a:pos x="32" y="2008"/>
                  </a:cxn>
                  <a:cxn ang="0">
                    <a:pos x="51" y="2093"/>
                  </a:cxn>
                  <a:cxn ang="0">
                    <a:pos x="85" y="2174"/>
                  </a:cxn>
                  <a:cxn ang="0">
                    <a:pos x="153" y="2258"/>
                  </a:cxn>
                  <a:cxn ang="0">
                    <a:pos x="245" y="2326"/>
                  </a:cxn>
                  <a:cxn ang="0">
                    <a:pos x="364" y="2379"/>
                  </a:cxn>
                  <a:cxn ang="0">
                    <a:pos x="542" y="2422"/>
                  </a:cxn>
                  <a:cxn ang="0">
                    <a:pos x="755" y="2441"/>
                  </a:cxn>
                  <a:cxn ang="0">
                    <a:pos x="917" y="2440"/>
                  </a:cxn>
                  <a:cxn ang="0">
                    <a:pos x="1096" y="2402"/>
                  </a:cxn>
                  <a:cxn ang="0">
                    <a:pos x="1235" y="2324"/>
                  </a:cxn>
                  <a:cxn ang="0">
                    <a:pos x="1318" y="2234"/>
                  </a:cxn>
                  <a:cxn ang="0">
                    <a:pos x="1364" y="2156"/>
                  </a:cxn>
                  <a:cxn ang="0">
                    <a:pos x="1430" y="2014"/>
                  </a:cxn>
                  <a:cxn ang="0">
                    <a:pos x="1489" y="1819"/>
                  </a:cxn>
                  <a:cxn ang="0">
                    <a:pos x="1497" y="1767"/>
                  </a:cxn>
                  <a:cxn ang="0">
                    <a:pos x="1507" y="1696"/>
                  </a:cxn>
                  <a:cxn ang="0">
                    <a:pos x="1517" y="1560"/>
                  </a:cxn>
                  <a:cxn ang="0">
                    <a:pos x="1513" y="1407"/>
                  </a:cxn>
                  <a:cxn ang="0">
                    <a:pos x="1498" y="1223"/>
                  </a:cxn>
                  <a:cxn ang="0">
                    <a:pos x="1463" y="1077"/>
                  </a:cxn>
                  <a:cxn ang="0">
                    <a:pos x="1395" y="935"/>
                  </a:cxn>
                  <a:cxn ang="0">
                    <a:pos x="1282" y="817"/>
                  </a:cxn>
                  <a:cxn ang="0">
                    <a:pos x="1152" y="746"/>
                  </a:cxn>
                  <a:cxn ang="0">
                    <a:pos x="996" y="708"/>
                  </a:cxn>
                  <a:cxn ang="0">
                    <a:pos x="819" y="699"/>
                  </a:cxn>
                  <a:cxn ang="0">
                    <a:pos x="688" y="736"/>
                  </a:cxn>
                  <a:cxn ang="0">
                    <a:pos x="511" y="815"/>
                  </a:cxn>
                  <a:cxn ang="0">
                    <a:pos x="448" y="861"/>
                  </a:cxn>
                  <a:cxn ang="0">
                    <a:pos x="556" y="1074"/>
                  </a:cxn>
                  <a:cxn ang="0">
                    <a:pos x="675" y="974"/>
                  </a:cxn>
                  <a:cxn ang="0">
                    <a:pos x="803" y="973"/>
                  </a:cxn>
                  <a:cxn ang="0">
                    <a:pos x="886" y="1014"/>
                  </a:cxn>
                  <a:cxn ang="0">
                    <a:pos x="949" y="1093"/>
                  </a:cxn>
                  <a:cxn ang="0">
                    <a:pos x="986" y="1196"/>
                  </a:cxn>
                  <a:cxn ang="0">
                    <a:pos x="1010" y="1326"/>
                  </a:cxn>
                  <a:cxn ang="0">
                    <a:pos x="1020" y="1517"/>
                  </a:cxn>
                  <a:cxn ang="0">
                    <a:pos x="1016" y="1684"/>
                  </a:cxn>
                  <a:cxn ang="0">
                    <a:pos x="1012" y="1749"/>
                  </a:cxn>
                  <a:cxn ang="0">
                    <a:pos x="1002" y="1865"/>
                  </a:cxn>
                  <a:cxn ang="0">
                    <a:pos x="980" y="1989"/>
                  </a:cxn>
                  <a:cxn ang="0">
                    <a:pos x="950" y="2081"/>
                  </a:cxn>
                  <a:cxn ang="0">
                    <a:pos x="905" y="2151"/>
                  </a:cxn>
                  <a:cxn ang="0">
                    <a:pos x="838" y="2210"/>
                  </a:cxn>
                  <a:cxn ang="0">
                    <a:pos x="778" y="2235"/>
                  </a:cxn>
                  <a:cxn ang="0">
                    <a:pos x="728" y="2241"/>
                  </a:cxn>
                  <a:cxn ang="0">
                    <a:pos x="646" y="2218"/>
                  </a:cxn>
                  <a:cxn ang="0">
                    <a:pos x="566" y="2137"/>
                  </a:cxn>
                  <a:cxn ang="0">
                    <a:pos x="512" y="2020"/>
                  </a:cxn>
                  <a:cxn ang="0">
                    <a:pos x="483" y="1876"/>
                  </a:cxn>
                  <a:cxn ang="0">
                    <a:pos x="468" y="1680"/>
                  </a:cxn>
                  <a:cxn ang="0">
                    <a:pos x="471" y="1405"/>
                  </a:cxn>
                  <a:cxn ang="0">
                    <a:pos x="521" y="1147"/>
                  </a:cxn>
                </a:cxnLst>
                <a:rect l="0" t="0" r="r" b="b"/>
                <a:pathLst>
                  <a:path w="1518" h="2443">
                    <a:moveTo>
                      <a:pt x="426" y="18"/>
                    </a:moveTo>
                    <a:lnTo>
                      <a:pt x="32" y="0"/>
                    </a:lnTo>
                    <a:lnTo>
                      <a:pt x="4" y="968"/>
                    </a:lnTo>
                    <a:lnTo>
                      <a:pt x="1" y="1029"/>
                    </a:lnTo>
                    <a:lnTo>
                      <a:pt x="1" y="1088"/>
                    </a:lnTo>
                    <a:lnTo>
                      <a:pt x="0" y="1146"/>
                    </a:lnTo>
                    <a:lnTo>
                      <a:pt x="0" y="1203"/>
                    </a:lnTo>
                    <a:lnTo>
                      <a:pt x="0" y="1310"/>
                    </a:lnTo>
                    <a:lnTo>
                      <a:pt x="0" y="1362"/>
                    </a:lnTo>
                    <a:lnTo>
                      <a:pt x="1" y="1412"/>
                    </a:lnTo>
                    <a:lnTo>
                      <a:pt x="1" y="1460"/>
                    </a:lnTo>
                    <a:lnTo>
                      <a:pt x="2" y="1507"/>
                    </a:lnTo>
                    <a:lnTo>
                      <a:pt x="2" y="1552"/>
                    </a:lnTo>
                    <a:lnTo>
                      <a:pt x="5" y="1595"/>
                    </a:lnTo>
                    <a:lnTo>
                      <a:pt x="5" y="1637"/>
                    </a:lnTo>
                    <a:lnTo>
                      <a:pt x="7" y="1677"/>
                    </a:lnTo>
                    <a:lnTo>
                      <a:pt x="10" y="1753"/>
                    </a:lnTo>
                    <a:lnTo>
                      <a:pt x="11" y="1788"/>
                    </a:lnTo>
                    <a:lnTo>
                      <a:pt x="14" y="1821"/>
                    </a:lnTo>
                    <a:lnTo>
                      <a:pt x="16" y="1853"/>
                    </a:lnTo>
                    <a:lnTo>
                      <a:pt x="18" y="1883"/>
                    </a:lnTo>
                    <a:lnTo>
                      <a:pt x="20" y="1911"/>
                    </a:lnTo>
                    <a:lnTo>
                      <a:pt x="23" y="1938"/>
                    </a:lnTo>
                    <a:lnTo>
                      <a:pt x="29" y="1987"/>
                    </a:lnTo>
                    <a:lnTo>
                      <a:pt x="32" y="2008"/>
                    </a:lnTo>
                    <a:lnTo>
                      <a:pt x="35" y="2028"/>
                    </a:lnTo>
                    <a:lnTo>
                      <a:pt x="38" y="2047"/>
                    </a:lnTo>
                    <a:lnTo>
                      <a:pt x="43" y="2065"/>
                    </a:lnTo>
                    <a:lnTo>
                      <a:pt x="46" y="2080"/>
                    </a:lnTo>
                    <a:lnTo>
                      <a:pt x="51" y="2093"/>
                    </a:lnTo>
                    <a:lnTo>
                      <a:pt x="55" y="2105"/>
                    </a:lnTo>
                    <a:lnTo>
                      <a:pt x="59" y="2117"/>
                    </a:lnTo>
                    <a:lnTo>
                      <a:pt x="66" y="2136"/>
                    </a:lnTo>
                    <a:lnTo>
                      <a:pt x="75" y="2156"/>
                    </a:lnTo>
                    <a:lnTo>
                      <a:pt x="85" y="2174"/>
                    </a:lnTo>
                    <a:lnTo>
                      <a:pt x="98" y="2193"/>
                    </a:lnTo>
                    <a:lnTo>
                      <a:pt x="109" y="2209"/>
                    </a:lnTo>
                    <a:lnTo>
                      <a:pt x="122" y="2226"/>
                    </a:lnTo>
                    <a:lnTo>
                      <a:pt x="137" y="2242"/>
                    </a:lnTo>
                    <a:lnTo>
                      <a:pt x="153" y="2258"/>
                    </a:lnTo>
                    <a:lnTo>
                      <a:pt x="169" y="2272"/>
                    </a:lnTo>
                    <a:lnTo>
                      <a:pt x="187" y="2286"/>
                    </a:lnTo>
                    <a:lnTo>
                      <a:pt x="205" y="2300"/>
                    </a:lnTo>
                    <a:lnTo>
                      <a:pt x="225" y="2314"/>
                    </a:lnTo>
                    <a:lnTo>
                      <a:pt x="245" y="2326"/>
                    </a:lnTo>
                    <a:lnTo>
                      <a:pt x="268" y="2338"/>
                    </a:lnTo>
                    <a:lnTo>
                      <a:pt x="290" y="2349"/>
                    </a:lnTo>
                    <a:lnTo>
                      <a:pt x="314" y="2361"/>
                    </a:lnTo>
                    <a:lnTo>
                      <a:pt x="338" y="2370"/>
                    </a:lnTo>
                    <a:lnTo>
                      <a:pt x="364" y="2379"/>
                    </a:lnTo>
                    <a:lnTo>
                      <a:pt x="391" y="2387"/>
                    </a:lnTo>
                    <a:lnTo>
                      <a:pt x="420" y="2396"/>
                    </a:lnTo>
                    <a:lnTo>
                      <a:pt x="448" y="2403"/>
                    </a:lnTo>
                    <a:lnTo>
                      <a:pt x="478" y="2409"/>
                    </a:lnTo>
                    <a:lnTo>
                      <a:pt x="542" y="2422"/>
                    </a:lnTo>
                    <a:lnTo>
                      <a:pt x="574" y="2425"/>
                    </a:lnTo>
                    <a:lnTo>
                      <a:pt x="609" y="2430"/>
                    </a:lnTo>
                    <a:lnTo>
                      <a:pt x="643" y="2433"/>
                    </a:lnTo>
                    <a:lnTo>
                      <a:pt x="680" y="2437"/>
                    </a:lnTo>
                    <a:lnTo>
                      <a:pt x="755" y="2441"/>
                    </a:lnTo>
                    <a:lnTo>
                      <a:pt x="794" y="2442"/>
                    </a:lnTo>
                    <a:lnTo>
                      <a:pt x="836" y="2443"/>
                    </a:lnTo>
                    <a:lnTo>
                      <a:pt x="856" y="2442"/>
                    </a:lnTo>
                    <a:lnTo>
                      <a:pt x="877" y="2442"/>
                    </a:lnTo>
                    <a:lnTo>
                      <a:pt x="917" y="2440"/>
                    </a:lnTo>
                    <a:lnTo>
                      <a:pt x="955" y="2435"/>
                    </a:lnTo>
                    <a:lnTo>
                      <a:pt x="993" y="2430"/>
                    </a:lnTo>
                    <a:lnTo>
                      <a:pt x="1029" y="2422"/>
                    </a:lnTo>
                    <a:lnTo>
                      <a:pt x="1064" y="2413"/>
                    </a:lnTo>
                    <a:lnTo>
                      <a:pt x="1096" y="2402"/>
                    </a:lnTo>
                    <a:lnTo>
                      <a:pt x="1128" y="2390"/>
                    </a:lnTo>
                    <a:lnTo>
                      <a:pt x="1157" y="2376"/>
                    </a:lnTo>
                    <a:lnTo>
                      <a:pt x="1185" y="2360"/>
                    </a:lnTo>
                    <a:lnTo>
                      <a:pt x="1210" y="2342"/>
                    </a:lnTo>
                    <a:lnTo>
                      <a:pt x="1235" y="2324"/>
                    </a:lnTo>
                    <a:lnTo>
                      <a:pt x="1257" y="2303"/>
                    </a:lnTo>
                    <a:lnTo>
                      <a:pt x="1267" y="2292"/>
                    </a:lnTo>
                    <a:lnTo>
                      <a:pt x="1279" y="2282"/>
                    </a:lnTo>
                    <a:lnTo>
                      <a:pt x="1299" y="2258"/>
                    </a:lnTo>
                    <a:lnTo>
                      <a:pt x="1318" y="2234"/>
                    </a:lnTo>
                    <a:lnTo>
                      <a:pt x="1329" y="2214"/>
                    </a:lnTo>
                    <a:lnTo>
                      <a:pt x="1331" y="2208"/>
                    </a:lnTo>
                    <a:lnTo>
                      <a:pt x="1335" y="2204"/>
                    </a:lnTo>
                    <a:lnTo>
                      <a:pt x="1341" y="2195"/>
                    </a:lnTo>
                    <a:lnTo>
                      <a:pt x="1364" y="2156"/>
                    </a:lnTo>
                    <a:lnTo>
                      <a:pt x="1384" y="2115"/>
                    </a:lnTo>
                    <a:lnTo>
                      <a:pt x="1404" y="2076"/>
                    </a:lnTo>
                    <a:lnTo>
                      <a:pt x="1422" y="2035"/>
                    </a:lnTo>
                    <a:lnTo>
                      <a:pt x="1425" y="2024"/>
                    </a:lnTo>
                    <a:lnTo>
                      <a:pt x="1430" y="2014"/>
                    </a:lnTo>
                    <a:lnTo>
                      <a:pt x="1439" y="1994"/>
                    </a:lnTo>
                    <a:lnTo>
                      <a:pt x="1453" y="1951"/>
                    </a:lnTo>
                    <a:lnTo>
                      <a:pt x="1468" y="1909"/>
                    </a:lnTo>
                    <a:lnTo>
                      <a:pt x="1479" y="1864"/>
                    </a:lnTo>
                    <a:lnTo>
                      <a:pt x="1489" y="1819"/>
                    </a:lnTo>
                    <a:lnTo>
                      <a:pt x="1489" y="1812"/>
                    </a:lnTo>
                    <a:lnTo>
                      <a:pt x="1490" y="1807"/>
                    </a:lnTo>
                    <a:lnTo>
                      <a:pt x="1492" y="1796"/>
                    </a:lnTo>
                    <a:lnTo>
                      <a:pt x="1497" y="1773"/>
                    </a:lnTo>
                    <a:lnTo>
                      <a:pt x="1497" y="1767"/>
                    </a:lnTo>
                    <a:lnTo>
                      <a:pt x="1498" y="1761"/>
                    </a:lnTo>
                    <a:lnTo>
                      <a:pt x="1500" y="1750"/>
                    </a:lnTo>
                    <a:lnTo>
                      <a:pt x="1505" y="1727"/>
                    </a:lnTo>
                    <a:lnTo>
                      <a:pt x="1507" y="1703"/>
                    </a:lnTo>
                    <a:lnTo>
                      <a:pt x="1507" y="1696"/>
                    </a:lnTo>
                    <a:lnTo>
                      <a:pt x="1508" y="1691"/>
                    </a:lnTo>
                    <a:lnTo>
                      <a:pt x="1510" y="1679"/>
                    </a:lnTo>
                    <a:lnTo>
                      <a:pt x="1515" y="1632"/>
                    </a:lnTo>
                    <a:lnTo>
                      <a:pt x="1517" y="1584"/>
                    </a:lnTo>
                    <a:lnTo>
                      <a:pt x="1517" y="1560"/>
                    </a:lnTo>
                    <a:lnTo>
                      <a:pt x="1517" y="1547"/>
                    </a:lnTo>
                    <a:lnTo>
                      <a:pt x="1518" y="1536"/>
                    </a:lnTo>
                    <a:lnTo>
                      <a:pt x="1517" y="1490"/>
                    </a:lnTo>
                    <a:lnTo>
                      <a:pt x="1516" y="1448"/>
                    </a:lnTo>
                    <a:lnTo>
                      <a:pt x="1513" y="1407"/>
                    </a:lnTo>
                    <a:lnTo>
                      <a:pt x="1512" y="1367"/>
                    </a:lnTo>
                    <a:lnTo>
                      <a:pt x="1509" y="1328"/>
                    </a:lnTo>
                    <a:lnTo>
                      <a:pt x="1506" y="1291"/>
                    </a:lnTo>
                    <a:lnTo>
                      <a:pt x="1501" y="1256"/>
                    </a:lnTo>
                    <a:lnTo>
                      <a:pt x="1498" y="1223"/>
                    </a:lnTo>
                    <a:lnTo>
                      <a:pt x="1491" y="1190"/>
                    </a:lnTo>
                    <a:lnTo>
                      <a:pt x="1485" y="1159"/>
                    </a:lnTo>
                    <a:lnTo>
                      <a:pt x="1479" y="1130"/>
                    </a:lnTo>
                    <a:lnTo>
                      <a:pt x="1472" y="1104"/>
                    </a:lnTo>
                    <a:lnTo>
                      <a:pt x="1463" y="1077"/>
                    </a:lnTo>
                    <a:lnTo>
                      <a:pt x="1455" y="1052"/>
                    </a:lnTo>
                    <a:lnTo>
                      <a:pt x="1446" y="1029"/>
                    </a:lnTo>
                    <a:lnTo>
                      <a:pt x="1437" y="1008"/>
                    </a:lnTo>
                    <a:lnTo>
                      <a:pt x="1416" y="969"/>
                    </a:lnTo>
                    <a:lnTo>
                      <a:pt x="1395" y="935"/>
                    </a:lnTo>
                    <a:lnTo>
                      <a:pt x="1381" y="917"/>
                    </a:lnTo>
                    <a:lnTo>
                      <a:pt x="1369" y="901"/>
                    </a:lnTo>
                    <a:lnTo>
                      <a:pt x="1343" y="871"/>
                    </a:lnTo>
                    <a:lnTo>
                      <a:pt x="1313" y="843"/>
                    </a:lnTo>
                    <a:lnTo>
                      <a:pt x="1282" y="817"/>
                    </a:lnTo>
                    <a:lnTo>
                      <a:pt x="1247" y="794"/>
                    </a:lnTo>
                    <a:lnTo>
                      <a:pt x="1229" y="783"/>
                    </a:lnTo>
                    <a:lnTo>
                      <a:pt x="1213" y="774"/>
                    </a:lnTo>
                    <a:lnTo>
                      <a:pt x="1173" y="755"/>
                    </a:lnTo>
                    <a:lnTo>
                      <a:pt x="1152" y="746"/>
                    </a:lnTo>
                    <a:lnTo>
                      <a:pt x="1132" y="739"/>
                    </a:lnTo>
                    <a:lnTo>
                      <a:pt x="1110" y="731"/>
                    </a:lnTo>
                    <a:lnTo>
                      <a:pt x="1088" y="726"/>
                    </a:lnTo>
                    <a:lnTo>
                      <a:pt x="1044" y="716"/>
                    </a:lnTo>
                    <a:lnTo>
                      <a:pt x="996" y="708"/>
                    </a:lnTo>
                    <a:lnTo>
                      <a:pt x="945" y="702"/>
                    </a:lnTo>
                    <a:lnTo>
                      <a:pt x="893" y="699"/>
                    </a:lnTo>
                    <a:lnTo>
                      <a:pt x="865" y="698"/>
                    </a:lnTo>
                    <a:lnTo>
                      <a:pt x="838" y="699"/>
                    </a:lnTo>
                    <a:lnTo>
                      <a:pt x="819" y="699"/>
                    </a:lnTo>
                    <a:lnTo>
                      <a:pt x="799" y="702"/>
                    </a:lnTo>
                    <a:lnTo>
                      <a:pt x="775" y="708"/>
                    </a:lnTo>
                    <a:lnTo>
                      <a:pt x="750" y="716"/>
                    </a:lnTo>
                    <a:lnTo>
                      <a:pt x="719" y="723"/>
                    </a:lnTo>
                    <a:lnTo>
                      <a:pt x="688" y="736"/>
                    </a:lnTo>
                    <a:lnTo>
                      <a:pt x="653" y="750"/>
                    </a:lnTo>
                    <a:lnTo>
                      <a:pt x="618" y="767"/>
                    </a:lnTo>
                    <a:lnTo>
                      <a:pt x="577" y="783"/>
                    </a:lnTo>
                    <a:lnTo>
                      <a:pt x="543" y="799"/>
                    </a:lnTo>
                    <a:lnTo>
                      <a:pt x="511" y="815"/>
                    </a:lnTo>
                    <a:lnTo>
                      <a:pt x="498" y="823"/>
                    </a:lnTo>
                    <a:lnTo>
                      <a:pt x="487" y="832"/>
                    </a:lnTo>
                    <a:lnTo>
                      <a:pt x="474" y="839"/>
                    </a:lnTo>
                    <a:lnTo>
                      <a:pt x="464" y="846"/>
                    </a:lnTo>
                    <a:lnTo>
                      <a:pt x="448" y="861"/>
                    </a:lnTo>
                    <a:lnTo>
                      <a:pt x="434" y="874"/>
                    </a:lnTo>
                    <a:lnTo>
                      <a:pt x="426" y="889"/>
                    </a:lnTo>
                    <a:lnTo>
                      <a:pt x="426" y="18"/>
                    </a:lnTo>
                    <a:close/>
                    <a:moveTo>
                      <a:pt x="539" y="1109"/>
                    </a:moveTo>
                    <a:lnTo>
                      <a:pt x="556" y="1074"/>
                    </a:lnTo>
                    <a:lnTo>
                      <a:pt x="576" y="1045"/>
                    </a:lnTo>
                    <a:lnTo>
                      <a:pt x="597" y="1021"/>
                    </a:lnTo>
                    <a:lnTo>
                      <a:pt x="622" y="1001"/>
                    </a:lnTo>
                    <a:lnTo>
                      <a:pt x="647" y="985"/>
                    </a:lnTo>
                    <a:lnTo>
                      <a:pt x="675" y="974"/>
                    </a:lnTo>
                    <a:lnTo>
                      <a:pt x="704" y="967"/>
                    </a:lnTo>
                    <a:lnTo>
                      <a:pt x="736" y="965"/>
                    </a:lnTo>
                    <a:lnTo>
                      <a:pt x="771" y="966"/>
                    </a:lnTo>
                    <a:lnTo>
                      <a:pt x="786" y="968"/>
                    </a:lnTo>
                    <a:lnTo>
                      <a:pt x="803" y="973"/>
                    </a:lnTo>
                    <a:lnTo>
                      <a:pt x="818" y="976"/>
                    </a:lnTo>
                    <a:lnTo>
                      <a:pt x="833" y="982"/>
                    </a:lnTo>
                    <a:lnTo>
                      <a:pt x="861" y="996"/>
                    </a:lnTo>
                    <a:lnTo>
                      <a:pt x="874" y="1004"/>
                    </a:lnTo>
                    <a:lnTo>
                      <a:pt x="886" y="1014"/>
                    </a:lnTo>
                    <a:lnTo>
                      <a:pt x="897" y="1024"/>
                    </a:lnTo>
                    <a:lnTo>
                      <a:pt x="909" y="1036"/>
                    </a:lnTo>
                    <a:lnTo>
                      <a:pt x="930" y="1062"/>
                    </a:lnTo>
                    <a:lnTo>
                      <a:pt x="939" y="1077"/>
                    </a:lnTo>
                    <a:lnTo>
                      <a:pt x="949" y="1093"/>
                    </a:lnTo>
                    <a:lnTo>
                      <a:pt x="956" y="1111"/>
                    </a:lnTo>
                    <a:lnTo>
                      <a:pt x="965" y="1131"/>
                    </a:lnTo>
                    <a:lnTo>
                      <a:pt x="972" y="1152"/>
                    </a:lnTo>
                    <a:lnTo>
                      <a:pt x="980" y="1174"/>
                    </a:lnTo>
                    <a:lnTo>
                      <a:pt x="986" y="1196"/>
                    </a:lnTo>
                    <a:lnTo>
                      <a:pt x="992" y="1221"/>
                    </a:lnTo>
                    <a:lnTo>
                      <a:pt x="997" y="1246"/>
                    </a:lnTo>
                    <a:lnTo>
                      <a:pt x="1002" y="1272"/>
                    </a:lnTo>
                    <a:lnTo>
                      <a:pt x="1006" y="1298"/>
                    </a:lnTo>
                    <a:lnTo>
                      <a:pt x="1010" y="1326"/>
                    </a:lnTo>
                    <a:lnTo>
                      <a:pt x="1012" y="1355"/>
                    </a:lnTo>
                    <a:lnTo>
                      <a:pt x="1016" y="1386"/>
                    </a:lnTo>
                    <a:lnTo>
                      <a:pt x="1017" y="1417"/>
                    </a:lnTo>
                    <a:lnTo>
                      <a:pt x="1019" y="1449"/>
                    </a:lnTo>
                    <a:lnTo>
                      <a:pt x="1020" y="1517"/>
                    </a:lnTo>
                    <a:lnTo>
                      <a:pt x="1019" y="1542"/>
                    </a:lnTo>
                    <a:lnTo>
                      <a:pt x="1019" y="1568"/>
                    </a:lnTo>
                    <a:lnTo>
                      <a:pt x="1019" y="1616"/>
                    </a:lnTo>
                    <a:lnTo>
                      <a:pt x="1017" y="1661"/>
                    </a:lnTo>
                    <a:lnTo>
                      <a:pt x="1016" y="1684"/>
                    </a:lnTo>
                    <a:lnTo>
                      <a:pt x="1016" y="1707"/>
                    </a:lnTo>
                    <a:lnTo>
                      <a:pt x="1014" y="1727"/>
                    </a:lnTo>
                    <a:lnTo>
                      <a:pt x="1012" y="1732"/>
                    </a:lnTo>
                    <a:lnTo>
                      <a:pt x="1012" y="1737"/>
                    </a:lnTo>
                    <a:lnTo>
                      <a:pt x="1012" y="1749"/>
                    </a:lnTo>
                    <a:lnTo>
                      <a:pt x="1010" y="1790"/>
                    </a:lnTo>
                    <a:lnTo>
                      <a:pt x="1006" y="1828"/>
                    </a:lnTo>
                    <a:lnTo>
                      <a:pt x="1003" y="1846"/>
                    </a:lnTo>
                    <a:lnTo>
                      <a:pt x="1002" y="1855"/>
                    </a:lnTo>
                    <a:lnTo>
                      <a:pt x="1002" y="1865"/>
                    </a:lnTo>
                    <a:lnTo>
                      <a:pt x="997" y="1898"/>
                    </a:lnTo>
                    <a:lnTo>
                      <a:pt x="992" y="1931"/>
                    </a:lnTo>
                    <a:lnTo>
                      <a:pt x="986" y="1961"/>
                    </a:lnTo>
                    <a:lnTo>
                      <a:pt x="982" y="1975"/>
                    </a:lnTo>
                    <a:lnTo>
                      <a:pt x="980" y="1989"/>
                    </a:lnTo>
                    <a:lnTo>
                      <a:pt x="975" y="2001"/>
                    </a:lnTo>
                    <a:lnTo>
                      <a:pt x="972" y="2015"/>
                    </a:lnTo>
                    <a:lnTo>
                      <a:pt x="965" y="2038"/>
                    </a:lnTo>
                    <a:lnTo>
                      <a:pt x="956" y="2059"/>
                    </a:lnTo>
                    <a:lnTo>
                      <a:pt x="950" y="2081"/>
                    </a:lnTo>
                    <a:lnTo>
                      <a:pt x="939" y="2100"/>
                    </a:lnTo>
                    <a:lnTo>
                      <a:pt x="929" y="2118"/>
                    </a:lnTo>
                    <a:lnTo>
                      <a:pt x="922" y="2125"/>
                    </a:lnTo>
                    <a:lnTo>
                      <a:pt x="916" y="2134"/>
                    </a:lnTo>
                    <a:lnTo>
                      <a:pt x="905" y="2151"/>
                    </a:lnTo>
                    <a:lnTo>
                      <a:pt x="892" y="2165"/>
                    </a:lnTo>
                    <a:lnTo>
                      <a:pt x="879" y="2178"/>
                    </a:lnTo>
                    <a:lnTo>
                      <a:pt x="866" y="2190"/>
                    </a:lnTo>
                    <a:lnTo>
                      <a:pt x="854" y="2201"/>
                    </a:lnTo>
                    <a:lnTo>
                      <a:pt x="838" y="2210"/>
                    </a:lnTo>
                    <a:lnTo>
                      <a:pt x="824" y="2218"/>
                    </a:lnTo>
                    <a:lnTo>
                      <a:pt x="809" y="2225"/>
                    </a:lnTo>
                    <a:lnTo>
                      <a:pt x="794" y="2232"/>
                    </a:lnTo>
                    <a:lnTo>
                      <a:pt x="785" y="2233"/>
                    </a:lnTo>
                    <a:lnTo>
                      <a:pt x="778" y="2235"/>
                    </a:lnTo>
                    <a:lnTo>
                      <a:pt x="762" y="2238"/>
                    </a:lnTo>
                    <a:lnTo>
                      <a:pt x="744" y="2241"/>
                    </a:lnTo>
                    <a:lnTo>
                      <a:pt x="735" y="2241"/>
                    </a:lnTo>
                    <a:lnTo>
                      <a:pt x="731" y="2241"/>
                    </a:lnTo>
                    <a:lnTo>
                      <a:pt x="728" y="2241"/>
                    </a:lnTo>
                    <a:lnTo>
                      <a:pt x="727" y="2242"/>
                    </a:lnTo>
                    <a:lnTo>
                      <a:pt x="712" y="2241"/>
                    </a:lnTo>
                    <a:lnTo>
                      <a:pt x="698" y="2238"/>
                    </a:lnTo>
                    <a:lnTo>
                      <a:pt x="671" y="2232"/>
                    </a:lnTo>
                    <a:lnTo>
                      <a:pt x="646" y="2218"/>
                    </a:lnTo>
                    <a:lnTo>
                      <a:pt x="633" y="2210"/>
                    </a:lnTo>
                    <a:lnTo>
                      <a:pt x="622" y="2201"/>
                    </a:lnTo>
                    <a:lnTo>
                      <a:pt x="599" y="2179"/>
                    </a:lnTo>
                    <a:lnTo>
                      <a:pt x="577" y="2152"/>
                    </a:lnTo>
                    <a:lnTo>
                      <a:pt x="566" y="2137"/>
                    </a:lnTo>
                    <a:lnTo>
                      <a:pt x="556" y="2120"/>
                    </a:lnTo>
                    <a:lnTo>
                      <a:pt x="537" y="2084"/>
                    </a:lnTo>
                    <a:lnTo>
                      <a:pt x="528" y="2065"/>
                    </a:lnTo>
                    <a:lnTo>
                      <a:pt x="520" y="2044"/>
                    </a:lnTo>
                    <a:lnTo>
                      <a:pt x="512" y="2020"/>
                    </a:lnTo>
                    <a:lnTo>
                      <a:pt x="506" y="1996"/>
                    </a:lnTo>
                    <a:lnTo>
                      <a:pt x="499" y="1968"/>
                    </a:lnTo>
                    <a:lnTo>
                      <a:pt x="493" y="1940"/>
                    </a:lnTo>
                    <a:lnTo>
                      <a:pt x="488" y="1909"/>
                    </a:lnTo>
                    <a:lnTo>
                      <a:pt x="483" y="1876"/>
                    </a:lnTo>
                    <a:lnTo>
                      <a:pt x="479" y="1840"/>
                    </a:lnTo>
                    <a:lnTo>
                      <a:pt x="476" y="1803"/>
                    </a:lnTo>
                    <a:lnTo>
                      <a:pt x="472" y="1764"/>
                    </a:lnTo>
                    <a:lnTo>
                      <a:pt x="470" y="1724"/>
                    </a:lnTo>
                    <a:lnTo>
                      <a:pt x="468" y="1680"/>
                    </a:lnTo>
                    <a:lnTo>
                      <a:pt x="467" y="1636"/>
                    </a:lnTo>
                    <a:lnTo>
                      <a:pt x="467" y="1588"/>
                    </a:lnTo>
                    <a:lnTo>
                      <a:pt x="467" y="1540"/>
                    </a:lnTo>
                    <a:lnTo>
                      <a:pt x="468" y="1470"/>
                    </a:lnTo>
                    <a:lnTo>
                      <a:pt x="471" y="1405"/>
                    </a:lnTo>
                    <a:lnTo>
                      <a:pt x="477" y="1345"/>
                    </a:lnTo>
                    <a:lnTo>
                      <a:pt x="484" y="1289"/>
                    </a:lnTo>
                    <a:lnTo>
                      <a:pt x="495" y="1237"/>
                    </a:lnTo>
                    <a:lnTo>
                      <a:pt x="507" y="1190"/>
                    </a:lnTo>
                    <a:lnTo>
                      <a:pt x="521" y="1147"/>
                    </a:lnTo>
                    <a:lnTo>
                      <a:pt x="529" y="1127"/>
                    </a:lnTo>
                    <a:lnTo>
                      <a:pt x="539" y="110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021013" y="4518025"/>
                <a:ext cx="104775" cy="54292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" name="Freeform 15"/>
              <p:cNvSpPr>
                <a:spLocks noEditPoints="1"/>
              </p:cNvSpPr>
              <p:nvPr/>
            </p:nvSpPr>
            <p:spPr bwMode="auto">
              <a:xfrm>
                <a:off x="3219451" y="4668838"/>
                <a:ext cx="331788" cy="403225"/>
              </a:xfrm>
              <a:custGeom>
                <a:avLst/>
                <a:gdLst/>
                <a:ahLst/>
                <a:cxnLst>
                  <a:cxn ang="0">
                    <a:pos x="647" y="8"/>
                  </a:cxn>
                  <a:cxn ang="0">
                    <a:pos x="505" y="36"/>
                  </a:cxn>
                  <a:cxn ang="0">
                    <a:pos x="382" y="86"/>
                  </a:cxn>
                  <a:cxn ang="0">
                    <a:pos x="273" y="154"/>
                  </a:cxn>
                  <a:cxn ang="0">
                    <a:pos x="184" y="244"/>
                  </a:cxn>
                  <a:cxn ang="0">
                    <a:pos x="101" y="369"/>
                  </a:cxn>
                  <a:cxn ang="0">
                    <a:pos x="33" y="550"/>
                  </a:cxn>
                  <a:cxn ang="0">
                    <a:pos x="1" y="759"/>
                  </a:cxn>
                  <a:cxn ang="0">
                    <a:pos x="4" y="949"/>
                  </a:cxn>
                  <a:cxn ang="0">
                    <a:pos x="17" y="1060"/>
                  </a:cxn>
                  <a:cxn ang="0">
                    <a:pos x="40" y="1164"/>
                  </a:cxn>
                  <a:cxn ang="0">
                    <a:pos x="73" y="1264"/>
                  </a:cxn>
                  <a:cxn ang="0">
                    <a:pos x="114" y="1358"/>
                  </a:cxn>
                  <a:cxn ang="0">
                    <a:pos x="178" y="1468"/>
                  </a:cxn>
                  <a:cxn ang="0">
                    <a:pos x="262" y="1569"/>
                  </a:cxn>
                  <a:cxn ang="0">
                    <a:pos x="363" y="1651"/>
                  </a:cxn>
                  <a:cxn ang="0">
                    <a:pos x="474" y="1711"/>
                  </a:cxn>
                  <a:cxn ang="0">
                    <a:pos x="603" y="1752"/>
                  </a:cxn>
                  <a:cxn ang="0">
                    <a:pos x="750" y="1772"/>
                  </a:cxn>
                  <a:cxn ang="0">
                    <a:pos x="1005" y="1773"/>
                  </a:cxn>
                  <a:cxn ang="0">
                    <a:pos x="1163" y="1754"/>
                  </a:cxn>
                  <a:cxn ang="0">
                    <a:pos x="1242" y="1737"/>
                  </a:cxn>
                  <a:cxn ang="0">
                    <a:pos x="1283" y="1725"/>
                  </a:cxn>
                  <a:cxn ang="0">
                    <a:pos x="1332" y="1708"/>
                  </a:cxn>
                  <a:cxn ang="0">
                    <a:pos x="1388" y="1681"/>
                  </a:cxn>
                  <a:cxn ang="0">
                    <a:pos x="1433" y="1649"/>
                  </a:cxn>
                  <a:cxn ang="0">
                    <a:pos x="1391" y="1469"/>
                  </a:cxn>
                  <a:cxn ang="0">
                    <a:pos x="1251" y="1500"/>
                  </a:cxn>
                  <a:cxn ang="0">
                    <a:pos x="1117" y="1508"/>
                  </a:cxn>
                  <a:cxn ang="0">
                    <a:pos x="992" y="1494"/>
                  </a:cxn>
                  <a:cxn ang="0">
                    <a:pos x="874" y="1456"/>
                  </a:cxn>
                  <a:cxn ang="0">
                    <a:pos x="765" y="1397"/>
                  </a:cxn>
                  <a:cxn ang="0">
                    <a:pos x="661" y="1313"/>
                  </a:cxn>
                  <a:cxn ang="0">
                    <a:pos x="576" y="1209"/>
                  </a:cxn>
                  <a:cxn ang="0">
                    <a:pos x="509" y="1086"/>
                  </a:cxn>
                  <a:cxn ang="0">
                    <a:pos x="461" y="942"/>
                  </a:cxn>
                  <a:cxn ang="0">
                    <a:pos x="431" y="779"/>
                  </a:cxn>
                  <a:cxn ang="0">
                    <a:pos x="1466" y="662"/>
                  </a:cxn>
                  <a:cxn ang="0">
                    <a:pos x="1456" y="521"/>
                  </a:cxn>
                  <a:cxn ang="0">
                    <a:pos x="1425" y="395"/>
                  </a:cxn>
                  <a:cxn ang="0">
                    <a:pos x="1372" y="286"/>
                  </a:cxn>
                  <a:cxn ang="0">
                    <a:pos x="1298" y="192"/>
                  </a:cxn>
                  <a:cxn ang="0">
                    <a:pos x="1204" y="118"/>
                  </a:cxn>
                  <a:cxn ang="0">
                    <a:pos x="1103" y="64"/>
                  </a:cxn>
                  <a:cxn ang="0">
                    <a:pos x="993" y="27"/>
                  </a:cxn>
                  <a:cxn ang="0">
                    <a:pos x="845" y="2"/>
                  </a:cxn>
                  <a:cxn ang="0">
                    <a:pos x="751" y="1"/>
                  </a:cxn>
                  <a:cxn ang="0">
                    <a:pos x="468" y="453"/>
                  </a:cxn>
                  <a:cxn ang="0">
                    <a:pos x="494" y="352"/>
                  </a:cxn>
                  <a:cxn ang="0">
                    <a:pos x="539" y="276"/>
                  </a:cxn>
                  <a:cxn ang="0">
                    <a:pos x="597" y="222"/>
                  </a:cxn>
                  <a:cxn ang="0">
                    <a:pos x="673" y="194"/>
                  </a:cxn>
                  <a:cxn ang="0">
                    <a:pos x="765" y="191"/>
                  </a:cxn>
                  <a:cxn ang="0">
                    <a:pos x="823" y="201"/>
                  </a:cxn>
                  <a:cxn ang="0">
                    <a:pos x="875" y="222"/>
                  </a:cxn>
                  <a:cxn ang="0">
                    <a:pos x="920" y="255"/>
                  </a:cxn>
                  <a:cxn ang="0">
                    <a:pos x="969" y="324"/>
                  </a:cxn>
                  <a:cxn ang="0">
                    <a:pos x="1000" y="416"/>
                  </a:cxn>
                  <a:cxn ang="0">
                    <a:pos x="1013" y="512"/>
                  </a:cxn>
                </a:cxnLst>
                <a:rect l="0" t="0" r="r" b="b"/>
                <a:pathLst>
                  <a:path w="1466" h="1778">
                    <a:moveTo>
                      <a:pt x="751" y="1"/>
                    </a:moveTo>
                    <a:lnTo>
                      <a:pt x="697" y="2"/>
                    </a:lnTo>
                    <a:lnTo>
                      <a:pt x="647" y="8"/>
                    </a:lnTo>
                    <a:lnTo>
                      <a:pt x="596" y="16"/>
                    </a:lnTo>
                    <a:lnTo>
                      <a:pt x="550" y="26"/>
                    </a:lnTo>
                    <a:lnTo>
                      <a:pt x="505" y="36"/>
                    </a:lnTo>
                    <a:lnTo>
                      <a:pt x="462" y="50"/>
                    </a:lnTo>
                    <a:lnTo>
                      <a:pt x="421" y="67"/>
                    </a:lnTo>
                    <a:lnTo>
                      <a:pt x="382" y="86"/>
                    </a:lnTo>
                    <a:lnTo>
                      <a:pt x="342" y="105"/>
                    </a:lnTo>
                    <a:lnTo>
                      <a:pt x="308" y="128"/>
                    </a:lnTo>
                    <a:lnTo>
                      <a:pt x="273" y="154"/>
                    </a:lnTo>
                    <a:lnTo>
                      <a:pt x="242" y="182"/>
                    </a:lnTo>
                    <a:lnTo>
                      <a:pt x="212" y="211"/>
                    </a:lnTo>
                    <a:lnTo>
                      <a:pt x="184" y="244"/>
                    </a:lnTo>
                    <a:lnTo>
                      <a:pt x="157" y="278"/>
                    </a:lnTo>
                    <a:lnTo>
                      <a:pt x="133" y="315"/>
                    </a:lnTo>
                    <a:lnTo>
                      <a:pt x="101" y="369"/>
                    </a:lnTo>
                    <a:lnTo>
                      <a:pt x="74" y="426"/>
                    </a:lnTo>
                    <a:lnTo>
                      <a:pt x="50" y="486"/>
                    </a:lnTo>
                    <a:lnTo>
                      <a:pt x="33" y="550"/>
                    </a:lnTo>
                    <a:lnTo>
                      <a:pt x="17" y="616"/>
                    </a:lnTo>
                    <a:lnTo>
                      <a:pt x="8" y="686"/>
                    </a:lnTo>
                    <a:lnTo>
                      <a:pt x="1" y="759"/>
                    </a:lnTo>
                    <a:lnTo>
                      <a:pt x="0" y="836"/>
                    </a:lnTo>
                    <a:lnTo>
                      <a:pt x="1" y="912"/>
                    </a:lnTo>
                    <a:lnTo>
                      <a:pt x="4" y="949"/>
                    </a:lnTo>
                    <a:lnTo>
                      <a:pt x="8" y="987"/>
                    </a:lnTo>
                    <a:lnTo>
                      <a:pt x="11" y="1023"/>
                    </a:lnTo>
                    <a:lnTo>
                      <a:pt x="17" y="1060"/>
                    </a:lnTo>
                    <a:lnTo>
                      <a:pt x="24" y="1094"/>
                    </a:lnTo>
                    <a:lnTo>
                      <a:pt x="33" y="1130"/>
                    </a:lnTo>
                    <a:lnTo>
                      <a:pt x="40" y="1164"/>
                    </a:lnTo>
                    <a:lnTo>
                      <a:pt x="50" y="1198"/>
                    </a:lnTo>
                    <a:lnTo>
                      <a:pt x="61" y="1231"/>
                    </a:lnTo>
                    <a:lnTo>
                      <a:pt x="73" y="1264"/>
                    </a:lnTo>
                    <a:lnTo>
                      <a:pt x="85" y="1296"/>
                    </a:lnTo>
                    <a:lnTo>
                      <a:pt x="100" y="1328"/>
                    </a:lnTo>
                    <a:lnTo>
                      <a:pt x="114" y="1358"/>
                    </a:lnTo>
                    <a:lnTo>
                      <a:pt x="131" y="1390"/>
                    </a:lnTo>
                    <a:lnTo>
                      <a:pt x="153" y="1429"/>
                    </a:lnTo>
                    <a:lnTo>
                      <a:pt x="178" y="1468"/>
                    </a:lnTo>
                    <a:lnTo>
                      <a:pt x="204" y="1504"/>
                    </a:lnTo>
                    <a:lnTo>
                      <a:pt x="233" y="1538"/>
                    </a:lnTo>
                    <a:lnTo>
                      <a:pt x="262" y="1569"/>
                    </a:lnTo>
                    <a:lnTo>
                      <a:pt x="294" y="1599"/>
                    </a:lnTo>
                    <a:lnTo>
                      <a:pt x="327" y="1626"/>
                    </a:lnTo>
                    <a:lnTo>
                      <a:pt x="363" y="1651"/>
                    </a:lnTo>
                    <a:lnTo>
                      <a:pt x="397" y="1673"/>
                    </a:lnTo>
                    <a:lnTo>
                      <a:pt x="435" y="1694"/>
                    </a:lnTo>
                    <a:lnTo>
                      <a:pt x="474" y="1711"/>
                    </a:lnTo>
                    <a:lnTo>
                      <a:pt x="517" y="1727"/>
                    </a:lnTo>
                    <a:lnTo>
                      <a:pt x="558" y="1740"/>
                    </a:lnTo>
                    <a:lnTo>
                      <a:pt x="603" y="1752"/>
                    </a:lnTo>
                    <a:lnTo>
                      <a:pt x="649" y="1760"/>
                    </a:lnTo>
                    <a:lnTo>
                      <a:pt x="698" y="1768"/>
                    </a:lnTo>
                    <a:lnTo>
                      <a:pt x="750" y="1772"/>
                    </a:lnTo>
                    <a:lnTo>
                      <a:pt x="801" y="1775"/>
                    </a:lnTo>
                    <a:lnTo>
                      <a:pt x="904" y="1778"/>
                    </a:lnTo>
                    <a:lnTo>
                      <a:pt x="1005" y="1773"/>
                    </a:lnTo>
                    <a:lnTo>
                      <a:pt x="1105" y="1764"/>
                    </a:lnTo>
                    <a:lnTo>
                      <a:pt x="1134" y="1759"/>
                    </a:lnTo>
                    <a:lnTo>
                      <a:pt x="1163" y="1754"/>
                    </a:lnTo>
                    <a:lnTo>
                      <a:pt x="1190" y="1749"/>
                    </a:lnTo>
                    <a:lnTo>
                      <a:pt x="1217" y="1744"/>
                    </a:lnTo>
                    <a:lnTo>
                      <a:pt x="1242" y="1737"/>
                    </a:lnTo>
                    <a:lnTo>
                      <a:pt x="1266" y="1732"/>
                    </a:lnTo>
                    <a:lnTo>
                      <a:pt x="1277" y="1727"/>
                    </a:lnTo>
                    <a:lnTo>
                      <a:pt x="1283" y="1725"/>
                    </a:lnTo>
                    <a:lnTo>
                      <a:pt x="1290" y="1724"/>
                    </a:lnTo>
                    <a:lnTo>
                      <a:pt x="1312" y="1717"/>
                    </a:lnTo>
                    <a:lnTo>
                      <a:pt x="1332" y="1708"/>
                    </a:lnTo>
                    <a:lnTo>
                      <a:pt x="1352" y="1700"/>
                    </a:lnTo>
                    <a:lnTo>
                      <a:pt x="1370" y="1690"/>
                    </a:lnTo>
                    <a:lnTo>
                      <a:pt x="1388" y="1681"/>
                    </a:lnTo>
                    <a:lnTo>
                      <a:pt x="1404" y="1670"/>
                    </a:lnTo>
                    <a:lnTo>
                      <a:pt x="1419" y="1660"/>
                    </a:lnTo>
                    <a:lnTo>
                      <a:pt x="1433" y="1649"/>
                    </a:lnTo>
                    <a:lnTo>
                      <a:pt x="1446" y="1639"/>
                    </a:lnTo>
                    <a:lnTo>
                      <a:pt x="1441" y="1455"/>
                    </a:lnTo>
                    <a:lnTo>
                      <a:pt x="1391" y="1469"/>
                    </a:lnTo>
                    <a:lnTo>
                      <a:pt x="1343" y="1482"/>
                    </a:lnTo>
                    <a:lnTo>
                      <a:pt x="1296" y="1493"/>
                    </a:lnTo>
                    <a:lnTo>
                      <a:pt x="1251" y="1500"/>
                    </a:lnTo>
                    <a:lnTo>
                      <a:pt x="1205" y="1505"/>
                    </a:lnTo>
                    <a:lnTo>
                      <a:pt x="1161" y="1508"/>
                    </a:lnTo>
                    <a:lnTo>
                      <a:pt x="1117" y="1508"/>
                    </a:lnTo>
                    <a:lnTo>
                      <a:pt x="1076" y="1507"/>
                    </a:lnTo>
                    <a:lnTo>
                      <a:pt x="1034" y="1501"/>
                    </a:lnTo>
                    <a:lnTo>
                      <a:pt x="992" y="1494"/>
                    </a:lnTo>
                    <a:lnTo>
                      <a:pt x="952" y="1484"/>
                    </a:lnTo>
                    <a:lnTo>
                      <a:pt x="913" y="1471"/>
                    </a:lnTo>
                    <a:lnTo>
                      <a:pt x="874" y="1456"/>
                    </a:lnTo>
                    <a:lnTo>
                      <a:pt x="837" y="1439"/>
                    </a:lnTo>
                    <a:lnTo>
                      <a:pt x="800" y="1419"/>
                    </a:lnTo>
                    <a:lnTo>
                      <a:pt x="765" y="1397"/>
                    </a:lnTo>
                    <a:lnTo>
                      <a:pt x="728" y="1371"/>
                    </a:lnTo>
                    <a:lnTo>
                      <a:pt x="694" y="1343"/>
                    </a:lnTo>
                    <a:lnTo>
                      <a:pt x="661" y="1313"/>
                    </a:lnTo>
                    <a:lnTo>
                      <a:pt x="631" y="1280"/>
                    </a:lnTo>
                    <a:lnTo>
                      <a:pt x="602" y="1245"/>
                    </a:lnTo>
                    <a:lnTo>
                      <a:pt x="576" y="1209"/>
                    </a:lnTo>
                    <a:lnTo>
                      <a:pt x="552" y="1169"/>
                    </a:lnTo>
                    <a:lnTo>
                      <a:pt x="530" y="1129"/>
                    </a:lnTo>
                    <a:lnTo>
                      <a:pt x="509" y="1086"/>
                    </a:lnTo>
                    <a:lnTo>
                      <a:pt x="491" y="1040"/>
                    </a:lnTo>
                    <a:lnTo>
                      <a:pt x="474" y="992"/>
                    </a:lnTo>
                    <a:lnTo>
                      <a:pt x="461" y="942"/>
                    </a:lnTo>
                    <a:lnTo>
                      <a:pt x="449" y="890"/>
                    </a:lnTo>
                    <a:lnTo>
                      <a:pt x="439" y="836"/>
                    </a:lnTo>
                    <a:lnTo>
                      <a:pt x="431" y="779"/>
                    </a:lnTo>
                    <a:lnTo>
                      <a:pt x="426" y="722"/>
                    </a:lnTo>
                    <a:lnTo>
                      <a:pt x="1466" y="714"/>
                    </a:lnTo>
                    <a:lnTo>
                      <a:pt x="1466" y="662"/>
                    </a:lnTo>
                    <a:lnTo>
                      <a:pt x="1465" y="614"/>
                    </a:lnTo>
                    <a:lnTo>
                      <a:pt x="1462" y="566"/>
                    </a:lnTo>
                    <a:lnTo>
                      <a:pt x="1456" y="521"/>
                    </a:lnTo>
                    <a:lnTo>
                      <a:pt x="1447" y="476"/>
                    </a:lnTo>
                    <a:lnTo>
                      <a:pt x="1437" y="435"/>
                    </a:lnTo>
                    <a:lnTo>
                      <a:pt x="1425" y="395"/>
                    </a:lnTo>
                    <a:lnTo>
                      <a:pt x="1410" y="358"/>
                    </a:lnTo>
                    <a:lnTo>
                      <a:pt x="1391" y="321"/>
                    </a:lnTo>
                    <a:lnTo>
                      <a:pt x="1372" y="286"/>
                    </a:lnTo>
                    <a:lnTo>
                      <a:pt x="1349" y="253"/>
                    </a:lnTo>
                    <a:lnTo>
                      <a:pt x="1325" y="222"/>
                    </a:lnTo>
                    <a:lnTo>
                      <a:pt x="1298" y="192"/>
                    </a:lnTo>
                    <a:lnTo>
                      <a:pt x="1268" y="166"/>
                    </a:lnTo>
                    <a:lnTo>
                      <a:pt x="1236" y="141"/>
                    </a:lnTo>
                    <a:lnTo>
                      <a:pt x="1204" y="118"/>
                    </a:lnTo>
                    <a:lnTo>
                      <a:pt x="1153" y="88"/>
                    </a:lnTo>
                    <a:lnTo>
                      <a:pt x="1128" y="75"/>
                    </a:lnTo>
                    <a:lnTo>
                      <a:pt x="1103" y="64"/>
                    </a:lnTo>
                    <a:lnTo>
                      <a:pt x="1048" y="42"/>
                    </a:lnTo>
                    <a:lnTo>
                      <a:pt x="1020" y="33"/>
                    </a:lnTo>
                    <a:lnTo>
                      <a:pt x="993" y="27"/>
                    </a:lnTo>
                    <a:lnTo>
                      <a:pt x="935" y="13"/>
                    </a:lnTo>
                    <a:lnTo>
                      <a:pt x="876" y="5"/>
                    </a:lnTo>
                    <a:lnTo>
                      <a:pt x="845" y="2"/>
                    </a:lnTo>
                    <a:lnTo>
                      <a:pt x="814" y="1"/>
                    </a:lnTo>
                    <a:lnTo>
                      <a:pt x="782" y="0"/>
                    </a:lnTo>
                    <a:lnTo>
                      <a:pt x="751" y="1"/>
                    </a:lnTo>
                    <a:close/>
                    <a:moveTo>
                      <a:pt x="458" y="534"/>
                    </a:moveTo>
                    <a:lnTo>
                      <a:pt x="461" y="492"/>
                    </a:lnTo>
                    <a:lnTo>
                      <a:pt x="468" y="453"/>
                    </a:lnTo>
                    <a:lnTo>
                      <a:pt x="474" y="416"/>
                    </a:lnTo>
                    <a:lnTo>
                      <a:pt x="484" y="383"/>
                    </a:lnTo>
                    <a:lnTo>
                      <a:pt x="494" y="352"/>
                    </a:lnTo>
                    <a:lnTo>
                      <a:pt x="508" y="324"/>
                    </a:lnTo>
                    <a:lnTo>
                      <a:pt x="522" y="298"/>
                    </a:lnTo>
                    <a:lnTo>
                      <a:pt x="539" y="276"/>
                    </a:lnTo>
                    <a:lnTo>
                      <a:pt x="556" y="255"/>
                    </a:lnTo>
                    <a:lnTo>
                      <a:pt x="576" y="237"/>
                    </a:lnTo>
                    <a:lnTo>
                      <a:pt x="597" y="222"/>
                    </a:lnTo>
                    <a:lnTo>
                      <a:pt x="622" y="211"/>
                    </a:lnTo>
                    <a:lnTo>
                      <a:pt x="645" y="201"/>
                    </a:lnTo>
                    <a:lnTo>
                      <a:pt x="673" y="194"/>
                    </a:lnTo>
                    <a:lnTo>
                      <a:pt x="701" y="191"/>
                    </a:lnTo>
                    <a:lnTo>
                      <a:pt x="733" y="190"/>
                    </a:lnTo>
                    <a:lnTo>
                      <a:pt x="765" y="191"/>
                    </a:lnTo>
                    <a:lnTo>
                      <a:pt x="795" y="194"/>
                    </a:lnTo>
                    <a:lnTo>
                      <a:pt x="809" y="197"/>
                    </a:lnTo>
                    <a:lnTo>
                      <a:pt x="823" y="201"/>
                    </a:lnTo>
                    <a:lnTo>
                      <a:pt x="851" y="211"/>
                    </a:lnTo>
                    <a:lnTo>
                      <a:pt x="862" y="216"/>
                    </a:lnTo>
                    <a:lnTo>
                      <a:pt x="875" y="222"/>
                    </a:lnTo>
                    <a:lnTo>
                      <a:pt x="898" y="237"/>
                    </a:lnTo>
                    <a:lnTo>
                      <a:pt x="908" y="245"/>
                    </a:lnTo>
                    <a:lnTo>
                      <a:pt x="920" y="255"/>
                    </a:lnTo>
                    <a:lnTo>
                      <a:pt x="939" y="276"/>
                    </a:lnTo>
                    <a:lnTo>
                      <a:pt x="954" y="298"/>
                    </a:lnTo>
                    <a:lnTo>
                      <a:pt x="969" y="324"/>
                    </a:lnTo>
                    <a:lnTo>
                      <a:pt x="981" y="352"/>
                    </a:lnTo>
                    <a:lnTo>
                      <a:pt x="992" y="383"/>
                    </a:lnTo>
                    <a:lnTo>
                      <a:pt x="1000" y="416"/>
                    </a:lnTo>
                    <a:lnTo>
                      <a:pt x="1008" y="453"/>
                    </a:lnTo>
                    <a:lnTo>
                      <a:pt x="1012" y="492"/>
                    </a:lnTo>
                    <a:lnTo>
                      <a:pt x="1013" y="512"/>
                    </a:lnTo>
                    <a:lnTo>
                      <a:pt x="1016" y="534"/>
                    </a:lnTo>
                    <a:lnTo>
                      <a:pt x="458" y="5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" name="Freeform 16"/>
              <p:cNvSpPr>
                <a:spLocks noEditPoints="1"/>
              </p:cNvSpPr>
              <p:nvPr/>
            </p:nvSpPr>
            <p:spPr bwMode="auto">
              <a:xfrm>
                <a:off x="4052888" y="4664075"/>
                <a:ext cx="273050" cy="395288"/>
              </a:xfrm>
              <a:custGeom>
                <a:avLst/>
                <a:gdLst/>
                <a:ahLst/>
                <a:cxnLst>
                  <a:cxn ang="0">
                    <a:pos x="1201" y="310"/>
                  </a:cxn>
                  <a:cxn ang="0">
                    <a:pos x="1170" y="197"/>
                  </a:cxn>
                  <a:cxn ang="0">
                    <a:pos x="1118" y="111"/>
                  </a:cxn>
                  <a:cxn ang="0">
                    <a:pos x="1042" y="54"/>
                  </a:cxn>
                  <a:cxn ang="0">
                    <a:pos x="875" y="17"/>
                  </a:cxn>
                  <a:cxn ang="0">
                    <a:pos x="621" y="1"/>
                  </a:cxn>
                  <a:cxn ang="0">
                    <a:pos x="412" y="37"/>
                  </a:cxn>
                  <a:cxn ang="0">
                    <a:pos x="282" y="96"/>
                  </a:cxn>
                  <a:cxn ang="0">
                    <a:pos x="179" y="187"/>
                  </a:cxn>
                  <a:cxn ang="0">
                    <a:pos x="88" y="332"/>
                  </a:cxn>
                  <a:cxn ang="0">
                    <a:pos x="56" y="443"/>
                  </a:cxn>
                  <a:cxn ang="0">
                    <a:pos x="574" y="443"/>
                  </a:cxn>
                  <a:cxn ang="0">
                    <a:pos x="573" y="308"/>
                  </a:cxn>
                  <a:cxn ang="0">
                    <a:pos x="598" y="216"/>
                  </a:cxn>
                  <a:cxn ang="0">
                    <a:pos x="667" y="184"/>
                  </a:cxn>
                  <a:cxn ang="0">
                    <a:pos x="783" y="180"/>
                  </a:cxn>
                  <a:cxn ang="0">
                    <a:pos x="875" y="214"/>
                  </a:cxn>
                  <a:cxn ang="0">
                    <a:pos x="942" y="283"/>
                  </a:cxn>
                  <a:cxn ang="0">
                    <a:pos x="985" y="390"/>
                  </a:cxn>
                  <a:cxn ang="0">
                    <a:pos x="1006" y="535"/>
                  </a:cxn>
                  <a:cxn ang="0">
                    <a:pos x="946" y="664"/>
                  </a:cxn>
                  <a:cxn ang="0">
                    <a:pos x="717" y="676"/>
                  </a:cxn>
                  <a:cxn ang="0">
                    <a:pos x="519" y="707"/>
                  </a:cxn>
                  <a:cxn ang="0">
                    <a:pos x="354" y="756"/>
                  </a:cxn>
                  <a:cxn ang="0">
                    <a:pos x="220" y="824"/>
                  </a:cxn>
                  <a:cxn ang="0">
                    <a:pos x="118" y="909"/>
                  </a:cxn>
                  <a:cxn ang="0">
                    <a:pos x="47" y="1013"/>
                  </a:cxn>
                  <a:cxn ang="0">
                    <a:pos x="8" y="1136"/>
                  </a:cxn>
                  <a:cxn ang="0">
                    <a:pos x="3" y="1287"/>
                  </a:cxn>
                  <a:cxn ang="0">
                    <a:pos x="43" y="1418"/>
                  </a:cxn>
                  <a:cxn ang="0">
                    <a:pos x="96" y="1501"/>
                  </a:cxn>
                  <a:cxn ang="0">
                    <a:pos x="172" y="1579"/>
                  </a:cxn>
                  <a:cxn ang="0">
                    <a:pos x="290" y="1661"/>
                  </a:cxn>
                  <a:cxn ang="0">
                    <a:pos x="430" y="1714"/>
                  </a:cxn>
                  <a:cxn ang="0">
                    <a:pos x="589" y="1740"/>
                  </a:cxn>
                  <a:cxn ang="0">
                    <a:pos x="769" y="1738"/>
                  </a:cxn>
                  <a:cxn ang="0">
                    <a:pos x="921" y="1696"/>
                  </a:cxn>
                  <a:cxn ang="0">
                    <a:pos x="961" y="1678"/>
                  </a:cxn>
                  <a:cxn ang="0">
                    <a:pos x="1046" y="1626"/>
                  </a:cxn>
                  <a:cxn ang="0">
                    <a:pos x="1119" y="1568"/>
                  </a:cxn>
                  <a:cxn ang="0">
                    <a:pos x="1192" y="1477"/>
                  </a:cxn>
                  <a:cxn ang="0">
                    <a:pos x="1208" y="415"/>
                  </a:cxn>
                  <a:cxn ang="0">
                    <a:pos x="623" y="913"/>
                  </a:cxn>
                  <a:cxn ang="0">
                    <a:pos x="759" y="861"/>
                  </a:cxn>
                  <a:cxn ang="0">
                    <a:pos x="892" y="838"/>
                  </a:cxn>
                  <a:cxn ang="0">
                    <a:pos x="992" y="835"/>
                  </a:cxn>
                  <a:cxn ang="0">
                    <a:pos x="1019" y="922"/>
                  </a:cxn>
                  <a:cxn ang="0">
                    <a:pos x="1022" y="1000"/>
                  </a:cxn>
                  <a:cxn ang="0">
                    <a:pos x="1017" y="1140"/>
                  </a:cxn>
                  <a:cxn ang="0">
                    <a:pos x="1003" y="1228"/>
                  </a:cxn>
                  <a:cxn ang="0">
                    <a:pos x="989" y="1282"/>
                  </a:cxn>
                  <a:cxn ang="0">
                    <a:pos x="957" y="1361"/>
                  </a:cxn>
                  <a:cxn ang="0">
                    <a:pos x="927" y="1408"/>
                  </a:cxn>
                  <a:cxn ang="0">
                    <a:pos x="884" y="1453"/>
                  </a:cxn>
                  <a:cxn ang="0">
                    <a:pos x="833" y="1485"/>
                  </a:cxn>
                  <a:cxn ang="0">
                    <a:pos x="793" y="1500"/>
                  </a:cxn>
                  <a:cxn ang="0">
                    <a:pos x="717" y="1511"/>
                  </a:cxn>
                  <a:cxn ang="0">
                    <a:pos x="626" y="1498"/>
                  </a:cxn>
                  <a:cxn ang="0">
                    <a:pos x="538" y="1454"/>
                  </a:cxn>
                  <a:cxn ang="0">
                    <a:pos x="485" y="1383"/>
                  </a:cxn>
                  <a:cxn ang="0">
                    <a:pos x="463" y="1289"/>
                  </a:cxn>
                  <a:cxn ang="0">
                    <a:pos x="477" y="1151"/>
                  </a:cxn>
                  <a:cxn ang="0">
                    <a:pos x="524" y="1018"/>
                  </a:cxn>
                </a:cxnLst>
                <a:rect l="0" t="0" r="r" b="b"/>
                <a:pathLst>
                  <a:path w="1208" h="1741">
                    <a:moveTo>
                      <a:pt x="1208" y="415"/>
                    </a:moveTo>
                    <a:lnTo>
                      <a:pt x="1207" y="378"/>
                    </a:lnTo>
                    <a:lnTo>
                      <a:pt x="1205" y="343"/>
                    </a:lnTo>
                    <a:lnTo>
                      <a:pt x="1201" y="310"/>
                    </a:lnTo>
                    <a:lnTo>
                      <a:pt x="1196" y="280"/>
                    </a:lnTo>
                    <a:lnTo>
                      <a:pt x="1188" y="250"/>
                    </a:lnTo>
                    <a:lnTo>
                      <a:pt x="1180" y="223"/>
                    </a:lnTo>
                    <a:lnTo>
                      <a:pt x="1170" y="197"/>
                    </a:lnTo>
                    <a:lnTo>
                      <a:pt x="1160" y="174"/>
                    </a:lnTo>
                    <a:lnTo>
                      <a:pt x="1147" y="150"/>
                    </a:lnTo>
                    <a:lnTo>
                      <a:pt x="1133" y="130"/>
                    </a:lnTo>
                    <a:lnTo>
                      <a:pt x="1118" y="111"/>
                    </a:lnTo>
                    <a:lnTo>
                      <a:pt x="1101" y="95"/>
                    </a:lnTo>
                    <a:lnTo>
                      <a:pt x="1082" y="79"/>
                    </a:lnTo>
                    <a:lnTo>
                      <a:pt x="1063" y="66"/>
                    </a:lnTo>
                    <a:lnTo>
                      <a:pt x="1042" y="54"/>
                    </a:lnTo>
                    <a:lnTo>
                      <a:pt x="1019" y="45"/>
                    </a:lnTo>
                    <a:lnTo>
                      <a:pt x="981" y="36"/>
                    </a:lnTo>
                    <a:lnTo>
                      <a:pt x="946" y="29"/>
                    </a:lnTo>
                    <a:lnTo>
                      <a:pt x="875" y="17"/>
                    </a:lnTo>
                    <a:lnTo>
                      <a:pt x="807" y="8"/>
                    </a:lnTo>
                    <a:lnTo>
                      <a:pt x="743" y="4"/>
                    </a:lnTo>
                    <a:lnTo>
                      <a:pt x="680" y="0"/>
                    </a:lnTo>
                    <a:lnTo>
                      <a:pt x="621" y="1"/>
                    </a:lnTo>
                    <a:lnTo>
                      <a:pt x="564" y="6"/>
                    </a:lnTo>
                    <a:lnTo>
                      <a:pt x="512" y="14"/>
                    </a:lnTo>
                    <a:lnTo>
                      <a:pt x="460" y="24"/>
                    </a:lnTo>
                    <a:lnTo>
                      <a:pt x="412" y="37"/>
                    </a:lnTo>
                    <a:lnTo>
                      <a:pt x="366" y="54"/>
                    </a:lnTo>
                    <a:lnTo>
                      <a:pt x="344" y="63"/>
                    </a:lnTo>
                    <a:lnTo>
                      <a:pt x="324" y="74"/>
                    </a:lnTo>
                    <a:lnTo>
                      <a:pt x="282" y="96"/>
                    </a:lnTo>
                    <a:lnTo>
                      <a:pt x="245" y="123"/>
                    </a:lnTo>
                    <a:lnTo>
                      <a:pt x="211" y="153"/>
                    </a:lnTo>
                    <a:lnTo>
                      <a:pt x="194" y="169"/>
                    </a:lnTo>
                    <a:lnTo>
                      <a:pt x="179" y="187"/>
                    </a:lnTo>
                    <a:lnTo>
                      <a:pt x="144" y="231"/>
                    </a:lnTo>
                    <a:lnTo>
                      <a:pt x="127" y="254"/>
                    </a:lnTo>
                    <a:lnTo>
                      <a:pt x="113" y="280"/>
                    </a:lnTo>
                    <a:lnTo>
                      <a:pt x="88" y="332"/>
                    </a:lnTo>
                    <a:lnTo>
                      <a:pt x="76" y="360"/>
                    </a:lnTo>
                    <a:lnTo>
                      <a:pt x="69" y="390"/>
                    </a:lnTo>
                    <a:lnTo>
                      <a:pt x="61" y="417"/>
                    </a:lnTo>
                    <a:lnTo>
                      <a:pt x="56" y="443"/>
                    </a:lnTo>
                    <a:lnTo>
                      <a:pt x="52" y="466"/>
                    </a:lnTo>
                    <a:lnTo>
                      <a:pt x="51" y="489"/>
                    </a:lnTo>
                    <a:lnTo>
                      <a:pt x="579" y="478"/>
                    </a:lnTo>
                    <a:lnTo>
                      <a:pt x="574" y="443"/>
                    </a:lnTo>
                    <a:lnTo>
                      <a:pt x="572" y="409"/>
                    </a:lnTo>
                    <a:lnTo>
                      <a:pt x="571" y="375"/>
                    </a:lnTo>
                    <a:lnTo>
                      <a:pt x="572" y="341"/>
                    </a:lnTo>
                    <a:lnTo>
                      <a:pt x="573" y="308"/>
                    </a:lnTo>
                    <a:lnTo>
                      <a:pt x="578" y="280"/>
                    </a:lnTo>
                    <a:lnTo>
                      <a:pt x="582" y="254"/>
                    </a:lnTo>
                    <a:lnTo>
                      <a:pt x="590" y="234"/>
                    </a:lnTo>
                    <a:lnTo>
                      <a:pt x="598" y="216"/>
                    </a:lnTo>
                    <a:lnTo>
                      <a:pt x="609" y="204"/>
                    </a:lnTo>
                    <a:lnTo>
                      <a:pt x="620" y="195"/>
                    </a:lnTo>
                    <a:lnTo>
                      <a:pt x="635" y="191"/>
                    </a:lnTo>
                    <a:lnTo>
                      <a:pt x="667" y="184"/>
                    </a:lnTo>
                    <a:lnTo>
                      <a:pt x="698" y="180"/>
                    </a:lnTo>
                    <a:lnTo>
                      <a:pt x="727" y="178"/>
                    </a:lnTo>
                    <a:lnTo>
                      <a:pt x="757" y="179"/>
                    </a:lnTo>
                    <a:lnTo>
                      <a:pt x="783" y="180"/>
                    </a:lnTo>
                    <a:lnTo>
                      <a:pt x="809" y="186"/>
                    </a:lnTo>
                    <a:lnTo>
                      <a:pt x="833" y="194"/>
                    </a:lnTo>
                    <a:lnTo>
                      <a:pt x="855" y="204"/>
                    </a:lnTo>
                    <a:lnTo>
                      <a:pt x="875" y="214"/>
                    </a:lnTo>
                    <a:lnTo>
                      <a:pt x="894" y="228"/>
                    </a:lnTo>
                    <a:lnTo>
                      <a:pt x="911" y="245"/>
                    </a:lnTo>
                    <a:lnTo>
                      <a:pt x="928" y="264"/>
                    </a:lnTo>
                    <a:lnTo>
                      <a:pt x="942" y="283"/>
                    </a:lnTo>
                    <a:lnTo>
                      <a:pt x="956" y="307"/>
                    </a:lnTo>
                    <a:lnTo>
                      <a:pt x="967" y="332"/>
                    </a:lnTo>
                    <a:lnTo>
                      <a:pt x="977" y="360"/>
                    </a:lnTo>
                    <a:lnTo>
                      <a:pt x="985" y="390"/>
                    </a:lnTo>
                    <a:lnTo>
                      <a:pt x="992" y="423"/>
                    </a:lnTo>
                    <a:lnTo>
                      <a:pt x="998" y="458"/>
                    </a:lnTo>
                    <a:lnTo>
                      <a:pt x="1004" y="496"/>
                    </a:lnTo>
                    <a:lnTo>
                      <a:pt x="1006" y="535"/>
                    </a:lnTo>
                    <a:lnTo>
                      <a:pt x="1008" y="576"/>
                    </a:lnTo>
                    <a:lnTo>
                      <a:pt x="1009" y="620"/>
                    </a:lnTo>
                    <a:lnTo>
                      <a:pt x="1009" y="666"/>
                    </a:lnTo>
                    <a:lnTo>
                      <a:pt x="946" y="664"/>
                    </a:lnTo>
                    <a:lnTo>
                      <a:pt x="886" y="666"/>
                    </a:lnTo>
                    <a:lnTo>
                      <a:pt x="827" y="668"/>
                    </a:lnTo>
                    <a:lnTo>
                      <a:pt x="772" y="672"/>
                    </a:lnTo>
                    <a:lnTo>
                      <a:pt x="717" y="676"/>
                    </a:lnTo>
                    <a:lnTo>
                      <a:pt x="665" y="682"/>
                    </a:lnTo>
                    <a:lnTo>
                      <a:pt x="614" y="689"/>
                    </a:lnTo>
                    <a:lnTo>
                      <a:pt x="567" y="698"/>
                    </a:lnTo>
                    <a:lnTo>
                      <a:pt x="519" y="707"/>
                    </a:lnTo>
                    <a:lnTo>
                      <a:pt x="476" y="718"/>
                    </a:lnTo>
                    <a:lnTo>
                      <a:pt x="432" y="729"/>
                    </a:lnTo>
                    <a:lnTo>
                      <a:pt x="393" y="743"/>
                    </a:lnTo>
                    <a:lnTo>
                      <a:pt x="354" y="756"/>
                    </a:lnTo>
                    <a:lnTo>
                      <a:pt x="318" y="772"/>
                    </a:lnTo>
                    <a:lnTo>
                      <a:pt x="283" y="787"/>
                    </a:lnTo>
                    <a:lnTo>
                      <a:pt x="252" y="806"/>
                    </a:lnTo>
                    <a:lnTo>
                      <a:pt x="220" y="824"/>
                    </a:lnTo>
                    <a:lnTo>
                      <a:pt x="192" y="844"/>
                    </a:lnTo>
                    <a:lnTo>
                      <a:pt x="165" y="865"/>
                    </a:lnTo>
                    <a:lnTo>
                      <a:pt x="141" y="887"/>
                    </a:lnTo>
                    <a:lnTo>
                      <a:pt x="118" y="909"/>
                    </a:lnTo>
                    <a:lnTo>
                      <a:pt x="98" y="934"/>
                    </a:lnTo>
                    <a:lnTo>
                      <a:pt x="79" y="958"/>
                    </a:lnTo>
                    <a:lnTo>
                      <a:pt x="63" y="986"/>
                    </a:lnTo>
                    <a:lnTo>
                      <a:pt x="47" y="1013"/>
                    </a:lnTo>
                    <a:lnTo>
                      <a:pt x="35" y="1042"/>
                    </a:lnTo>
                    <a:lnTo>
                      <a:pt x="24" y="1072"/>
                    </a:lnTo>
                    <a:lnTo>
                      <a:pt x="16" y="1105"/>
                    </a:lnTo>
                    <a:lnTo>
                      <a:pt x="8" y="1136"/>
                    </a:lnTo>
                    <a:lnTo>
                      <a:pt x="4" y="1171"/>
                    </a:lnTo>
                    <a:lnTo>
                      <a:pt x="0" y="1206"/>
                    </a:lnTo>
                    <a:lnTo>
                      <a:pt x="0" y="1242"/>
                    </a:lnTo>
                    <a:lnTo>
                      <a:pt x="3" y="1287"/>
                    </a:lnTo>
                    <a:lnTo>
                      <a:pt x="11" y="1332"/>
                    </a:lnTo>
                    <a:lnTo>
                      <a:pt x="24" y="1374"/>
                    </a:lnTo>
                    <a:lnTo>
                      <a:pt x="32" y="1396"/>
                    </a:lnTo>
                    <a:lnTo>
                      <a:pt x="43" y="1418"/>
                    </a:lnTo>
                    <a:lnTo>
                      <a:pt x="53" y="1438"/>
                    </a:lnTo>
                    <a:lnTo>
                      <a:pt x="66" y="1459"/>
                    </a:lnTo>
                    <a:lnTo>
                      <a:pt x="80" y="1479"/>
                    </a:lnTo>
                    <a:lnTo>
                      <a:pt x="96" y="1501"/>
                    </a:lnTo>
                    <a:lnTo>
                      <a:pt x="111" y="1520"/>
                    </a:lnTo>
                    <a:lnTo>
                      <a:pt x="130" y="1540"/>
                    </a:lnTo>
                    <a:lnTo>
                      <a:pt x="149" y="1559"/>
                    </a:lnTo>
                    <a:lnTo>
                      <a:pt x="172" y="1579"/>
                    </a:lnTo>
                    <a:lnTo>
                      <a:pt x="198" y="1601"/>
                    </a:lnTo>
                    <a:lnTo>
                      <a:pt x="227" y="1623"/>
                    </a:lnTo>
                    <a:lnTo>
                      <a:pt x="258" y="1642"/>
                    </a:lnTo>
                    <a:lnTo>
                      <a:pt x="290" y="1661"/>
                    </a:lnTo>
                    <a:lnTo>
                      <a:pt x="323" y="1676"/>
                    </a:lnTo>
                    <a:lnTo>
                      <a:pt x="357" y="1691"/>
                    </a:lnTo>
                    <a:lnTo>
                      <a:pt x="392" y="1703"/>
                    </a:lnTo>
                    <a:lnTo>
                      <a:pt x="430" y="1714"/>
                    </a:lnTo>
                    <a:lnTo>
                      <a:pt x="467" y="1722"/>
                    </a:lnTo>
                    <a:lnTo>
                      <a:pt x="506" y="1730"/>
                    </a:lnTo>
                    <a:lnTo>
                      <a:pt x="546" y="1735"/>
                    </a:lnTo>
                    <a:lnTo>
                      <a:pt x="589" y="1740"/>
                    </a:lnTo>
                    <a:lnTo>
                      <a:pt x="631" y="1741"/>
                    </a:lnTo>
                    <a:lnTo>
                      <a:pt x="676" y="1741"/>
                    </a:lnTo>
                    <a:lnTo>
                      <a:pt x="721" y="1740"/>
                    </a:lnTo>
                    <a:lnTo>
                      <a:pt x="769" y="1738"/>
                    </a:lnTo>
                    <a:lnTo>
                      <a:pt x="814" y="1729"/>
                    </a:lnTo>
                    <a:lnTo>
                      <a:pt x="858" y="1719"/>
                    </a:lnTo>
                    <a:lnTo>
                      <a:pt x="901" y="1704"/>
                    </a:lnTo>
                    <a:lnTo>
                      <a:pt x="921" y="1696"/>
                    </a:lnTo>
                    <a:lnTo>
                      <a:pt x="931" y="1692"/>
                    </a:lnTo>
                    <a:lnTo>
                      <a:pt x="942" y="1689"/>
                    </a:lnTo>
                    <a:lnTo>
                      <a:pt x="951" y="1683"/>
                    </a:lnTo>
                    <a:lnTo>
                      <a:pt x="961" y="1678"/>
                    </a:lnTo>
                    <a:lnTo>
                      <a:pt x="981" y="1668"/>
                    </a:lnTo>
                    <a:lnTo>
                      <a:pt x="1019" y="1646"/>
                    </a:lnTo>
                    <a:lnTo>
                      <a:pt x="1037" y="1633"/>
                    </a:lnTo>
                    <a:lnTo>
                      <a:pt x="1046" y="1626"/>
                    </a:lnTo>
                    <a:lnTo>
                      <a:pt x="1051" y="1623"/>
                    </a:lnTo>
                    <a:lnTo>
                      <a:pt x="1056" y="1620"/>
                    </a:lnTo>
                    <a:lnTo>
                      <a:pt x="1092" y="1593"/>
                    </a:lnTo>
                    <a:lnTo>
                      <a:pt x="1119" y="1568"/>
                    </a:lnTo>
                    <a:lnTo>
                      <a:pt x="1142" y="1544"/>
                    </a:lnTo>
                    <a:lnTo>
                      <a:pt x="1162" y="1521"/>
                    </a:lnTo>
                    <a:lnTo>
                      <a:pt x="1179" y="1500"/>
                    </a:lnTo>
                    <a:lnTo>
                      <a:pt x="1192" y="1477"/>
                    </a:lnTo>
                    <a:lnTo>
                      <a:pt x="1201" y="1457"/>
                    </a:lnTo>
                    <a:lnTo>
                      <a:pt x="1206" y="1437"/>
                    </a:lnTo>
                    <a:lnTo>
                      <a:pt x="1208" y="1419"/>
                    </a:lnTo>
                    <a:lnTo>
                      <a:pt x="1208" y="415"/>
                    </a:lnTo>
                    <a:close/>
                    <a:moveTo>
                      <a:pt x="559" y="967"/>
                    </a:moveTo>
                    <a:lnTo>
                      <a:pt x="576" y="947"/>
                    </a:lnTo>
                    <a:lnTo>
                      <a:pt x="599" y="929"/>
                    </a:lnTo>
                    <a:lnTo>
                      <a:pt x="623" y="913"/>
                    </a:lnTo>
                    <a:lnTo>
                      <a:pt x="652" y="898"/>
                    </a:lnTo>
                    <a:lnTo>
                      <a:pt x="684" y="884"/>
                    </a:lnTo>
                    <a:lnTo>
                      <a:pt x="720" y="872"/>
                    </a:lnTo>
                    <a:lnTo>
                      <a:pt x="759" y="861"/>
                    </a:lnTo>
                    <a:lnTo>
                      <a:pt x="801" y="853"/>
                    </a:lnTo>
                    <a:lnTo>
                      <a:pt x="833" y="847"/>
                    </a:lnTo>
                    <a:lnTo>
                      <a:pt x="863" y="842"/>
                    </a:lnTo>
                    <a:lnTo>
                      <a:pt x="892" y="838"/>
                    </a:lnTo>
                    <a:lnTo>
                      <a:pt x="920" y="835"/>
                    </a:lnTo>
                    <a:lnTo>
                      <a:pt x="946" y="833"/>
                    </a:lnTo>
                    <a:lnTo>
                      <a:pt x="970" y="834"/>
                    </a:lnTo>
                    <a:lnTo>
                      <a:pt x="992" y="835"/>
                    </a:lnTo>
                    <a:lnTo>
                      <a:pt x="1014" y="839"/>
                    </a:lnTo>
                    <a:lnTo>
                      <a:pt x="1016" y="880"/>
                    </a:lnTo>
                    <a:lnTo>
                      <a:pt x="1017" y="900"/>
                    </a:lnTo>
                    <a:lnTo>
                      <a:pt x="1019" y="922"/>
                    </a:lnTo>
                    <a:lnTo>
                      <a:pt x="1019" y="941"/>
                    </a:lnTo>
                    <a:lnTo>
                      <a:pt x="1020" y="961"/>
                    </a:lnTo>
                    <a:lnTo>
                      <a:pt x="1020" y="980"/>
                    </a:lnTo>
                    <a:lnTo>
                      <a:pt x="1022" y="1000"/>
                    </a:lnTo>
                    <a:lnTo>
                      <a:pt x="1020" y="1036"/>
                    </a:lnTo>
                    <a:lnTo>
                      <a:pt x="1020" y="1071"/>
                    </a:lnTo>
                    <a:lnTo>
                      <a:pt x="1018" y="1106"/>
                    </a:lnTo>
                    <a:lnTo>
                      <a:pt x="1017" y="1140"/>
                    </a:lnTo>
                    <a:lnTo>
                      <a:pt x="1013" y="1170"/>
                    </a:lnTo>
                    <a:lnTo>
                      <a:pt x="1008" y="1200"/>
                    </a:lnTo>
                    <a:lnTo>
                      <a:pt x="1005" y="1213"/>
                    </a:lnTo>
                    <a:lnTo>
                      <a:pt x="1003" y="1228"/>
                    </a:lnTo>
                    <a:lnTo>
                      <a:pt x="999" y="1241"/>
                    </a:lnTo>
                    <a:lnTo>
                      <a:pt x="997" y="1256"/>
                    </a:lnTo>
                    <a:lnTo>
                      <a:pt x="992" y="1268"/>
                    </a:lnTo>
                    <a:lnTo>
                      <a:pt x="989" y="1282"/>
                    </a:lnTo>
                    <a:lnTo>
                      <a:pt x="981" y="1306"/>
                    </a:lnTo>
                    <a:lnTo>
                      <a:pt x="972" y="1330"/>
                    </a:lnTo>
                    <a:lnTo>
                      <a:pt x="963" y="1352"/>
                    </a:lnTo>
                    <a:lnTo>
                      <a:pt x="957" y="1361"/>
                    </a:lnTo>
                    <a:lnTo>
                      <a:pt x="953" y="1365"/>
                    </a:lnTo>
                    <a:lnTo>
                      <a:pt x="951" y="1371"/>
                    </a:lnTo>
                    <a:lnTo>
                      <a:pt x="940" y="1390"/>
                    </a:lnTo>
                    <a:lnTo>
                      <a:pt x="927" y="1408"/>
                    </a:lnTo>
                    <a:lnTo>
                      <a:pt x="920" y="1416"/>
                    </a:lnTo>
                    <a:lnTo>
                      <a:pt x="914" y="1425"/>
                    </a:lnTo>
                    <a:lnTo>
                      <a:pt x="899" y="1439"/>
                    </a:lnTo>
                    <a:lnTo>
                      <a:pt x="884" y="1453"/>
                    </a:lnTo>
                    <a:lnTo>
                      <a:pt x="875" y="1458"/>
                    </a:lnTo>
                    <a:lnTo>
                      <a:pt x="867" y="1465"/>
                    </a:lnTo>
                    <a:lnTo>
                      <a:pt x="852" y="1476"/>
                    </a:lnTo>
                    <a:lnTo>
                      <a:pt x="833" y="1485"/>
                    </a:lnTo>
                    <a:lnTo>
                      <a:pt x="827" y="1486"/>
                    </a:lnTo>
                    <a:lnTo>
                      <a:pt x="822" y="1488"/>
                    </a:lnTo>
                    <a:lnTo>
                      <a:pt x="814" y="1493"/>
                    </a:lnTo>
                    <a:lnTo>
                      <a:pt x="793" y="1500"/>
                    </a:lnTo>
                    <a:lnTo>
                      <a:pt x="773" y="1505"/>
                    </a:lnTo>
                    <a:lnTo>
                      <a:pt x="751" y="1509"/>
                    </a:lnTo>
                    <a:lnTo>
                      <a:pt x="730" y="1511"/>
                    </a:lnTo>
                    <a:lnTo>
                      <a:pt x="717" y="1511"/>
                    </a:lnTo>
                    <a:lnTo>
                      <a:pt x="706" y="1512"/>
                    </a:lnTo>
                    <a:lnTo>
                      <a:pt x="683" y="1512"/>
                    </a:lnTo>
                    <a:lnTo>
                      <a:pt x="652" y="1505"/>
                    </a:lnTo>
                    <a:lnTo>
                      <a:pt x="626" y="1498"/>
                    </a:lnTo>
                    <a:lnTo>
                      <a:pt x="600" y="1490"/>
                    </a:lnTo>
                    <a:lnTo>
                      <a:pt x="579" y="1479"/>
                    </a:lnTo>
                    <a:lnTo>
                      <a:pt x="557" y="1467"/>
                    </a:lnTo>
                    <a:lnTo>
                      <a:pt x="538" y="1454"/>
                    </a:lnTo>
                    <a:lnTo>
                      <a:pt x="522" y="1438"/>
                    </a:lnTo>
                    <a:lnTo>
                      <a:pt x="508" y="1422"/>
                    </a:lnTo>
                    <a:lnTo>
                      <a:pt x="495" y="1403"/>
                    </a:lnTo>
                    <a:lnTo>
                      <a:pt x="485" y="1383"/>
                    </a:lnTo>
                    <a:lnTo>
                      <a:pt x="476" y="1362"/>
                    </a:lnTo>
                    <a:lnTo>
                      <a:pt x="470" y="1340"/>
                    </a:lnTo>
                    <a:lnTo>
                      <a:pt x="465" y="1315"/>
                    </a:lnTo>
                    <a:lnTo>
                      <a:pt x="463" y="1289"/>
                    </a:lnTo>
                    <a:lnTo>
                      <a:pt x="462" y="1261"/>
                    </a:lnTo>
                    <a:lnTo>
                      <a:pt x="466" y="1233"/>
                    </a:lnTo>
                    <a:lnTo>
                      <a:pt x="469" y="1190"/>
                    </a:lnTo>
                    <a:lnTo>
                      <a:pt x="477" y="1151"/>
                    </a:lnTo>
                    <a:lnTo>
                      <a:pt x="485" y="1114"/>
                    </a:lnTo>
                    <a:lnTo>
                      <a:pt x="497" y="1079"/>
                    </a:lnTo>
                    <a:lnTo>
                      <a:pt x="509" y="1047"/>
                    </a:lnTo>
                    <a:lnTo>
                      <a:pt x="524" y="1018"/>
                    </a:lnTo>
                    <a:lnTo>
                      <a:pt x="540" y="991"/>
                    </a:lnTo>
                    <a:lnTo>
                      <a:pt x="559" y="967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" name="Freeform 17"/>
              <p:cNvSpPr>
                <a:spLocks noEditPoints="1"/>
              </p:cNvSpPr>
              <p:nvPr/>
            </p:nvSpPr>
            <p:spPr bwMode="auto">
              <a:xfrm>
                <a:off x="4386263" y="4664075"/>
                <a:ext cx="290513" cy="398463"/>
              </a:xfrm>
              <a:custGeom>
                <a:avLst/>
                <a:gdLst/>
                <a:ahLst/>
                <a:cxnLst>
                  <a:cxn ang="0">
                    <a:pos x="916" y="65"/>
                  </a:cxn>
                  <a:cxn ang="0">
                    <a:pos x="833" y="34"/>
                  </a:cxn>
                  <a:cxn ang="0">
                    <a:pos x="689" y="6"/>
                  </a:cxn>
                  <a:cxn ang="0">
                    <a:pos x="595" y="0"/>
                  </a:cxn>
                  <a:cxn ang="0">
                    <a:pos x="472" y="7"/>
                  </a:cxn>
                  <a:cxn ang="0">
                    <a:pos x="347" y="29"/>
                  </a:cxn>
                  <a:cxn ang="0">
                    <a:pos x="236" y="68"/>
                  </a:cxn>
                  <a:cxn ang="0">
                    <a:pos x="135" y="120"/>
                  </a:cxn>
                  <a:cxn ang="0">
                    <a:pos x="49" y="188"/>
                  </a:cxn>
                  <a:cxn ang="0">
                    <a:pos x="0" y="1481"/>
                  </a:cxn>
                  <a:cxn ang="0">
                    <a:pos x="66" y="1557"/>
                  </a:cxn>
                  <a:cxn ang="0">
                    <a:pos x="148" y="1622"/>
                  </a:cxn>
                  <a:cxn ang="0">
                    <a:pos x="241" y="1674"/>
                  </a:cxn>
                  <a:cxn ang="0">
                    <a:pos x="349" y="1713"/>
                  </a:cxn>
                  <a:cxn ang="0">
                    <a:pos x="469" y="1739"/>
                  </a:cxn>
                  <a:cxn ang="0">
                    <a:pos x="613" y="1753"/>
                  </a:cxn>
                  <a:cxn ang="0">
                    <a:pos x="817" y="1752"/>
                  </a:cxn>
                  <a:cxn ang="0">
                    <a:pos x="935" y="1739"/>
                  </a:cxn>
                  <a:cxn ang="0">
                    <a:pos x="990" y="1730"/>
                  </a:cxn>
                  <a:cxn ang="0">
                    <a:pos x="1013" y="1726"/>
                  </a:cxn>
                  <a:cxn ang="0">
                    <a:pos x="1075" y="1713"/>
                  </a:cxn>
                  <a:cxn ang="0">
                    <a:pos x="1119" y="1703"/>
                  </a:cxn>
                  <a:cxn ang="0">
                    <a:pos x="1180" y="1684"/>
                  </a:cxn>
                  <a:cxn ang="0">
                    <a:pos x="1239" y="1655"/>
                  </a:cxn>
                  <a:cxn ang="0">
                    <a:pos x="1254" y="1456"/>
                  </a:cxn>
                  <a:cxn ang="0">
                    <a:pos x="1110" y="1493"/>
                  </a:cxn>
                  <a:cxn ang="0">
                    <a:pos x="974" y="1508"/>
                  </a:cxn>
                  <a:cxn ang="0">
                    <a:pos x="847" y="1502"/>
                  </a:cxn>
                  <a:cxn ang="0">
                    <a:pos x="726" y="1473"/>
                  </a:cxn>
                  <a:cxn ang="0">
                    <a:pos x="613" y="1420"/>
                  </a:cxn>
                  <a:cxn ang="0">
                    <a:pos x="500" y="1343"/>
                  </a:cxn>
                  <a:cxn ang="0">
                    <a:pos x="407" y="1262"/>
                  </a:cxn>
                  <a:cxn ang="0">
                    <a:pos x="343" y="1186"/>
                  </a:cxn>
                  <a:cxn ang="0">
                    <a:pos x="286" y="1076"/>
                  </a:cxn>
                  <a:cxn ang="0">
                    <a:pos x="252" y="940"/>
                  </a:cxn>
                  <a:cxn ang="0">
                    <a:pos x="1280" y="829"/>
                  </a:cxn>
                  <a:cxn ang="0">
                    <a:pos x="1276" y="668"/>
                  </a:cxn>
                  <a:cxn ang="0">
                    <a:pos x="1252" y="514"/>
                  </a:cxn>
                  <a:cxn ang="0">
                    <a:pos x="1214" y="390"/>
                  </a:cxn>
                  <a:cxn ang="0">
                    <a:pos x="1183" y="319"/>
                  </a:cxn>
                  <a:cxn ang="0">
                    <a:pos x="1136" y="237"/>
                  </a:cxn>
                  <a:cxn ang="0">
                    <a:pos x="1094" y="184"/>
                  </a:cxn>
                  <a:cxn ang="0">
                    <a:pos x="1034" y="130"/>
                  </a:cxn>
                  <a:cxn ang="0">
                    <a:pos x="373" y="294"/>
                  </a:cxn>
                  <a:cxn ang="0">
                    <a:pos x="440" y="225"/>
                  </a:cxn>
                  <a:cxn ang="0">
                    <a:pos x="517" y="192"/>
                  </a:cxn>
                  <a:cxn ang="0">
                    <a:pos x="591" y="195"/>
                  </a:cxn>
                  <a:cxn ang="0">
                    <a:pos x="661" y="225"/>
                  </a:cxn>
                  <a:cxn ang="0">
                    <a:pos x="709" y="267"/>
                  </a:cxn>
                  <a:cxn ang="0">
                    <a:pos x="753" y="328"/>
                  </a:cxn>
                  <a:cxn ang="0">
                    <a:pos x="795" y="427"/>
                  </a:cxn>
                  <a:cxn ang="0">
                    <a:pos x="821" y="548"/>
                  </a:cxn>
                  <a:cxn ang="0">
                    <a:pos x="272" y="637"/>
                  </a:cxn>
                  <a:cxn ang="0">
                    <a:pos x="289" y="505"/>
                  </a:cxn>
                  <a:cxn ang="0">
                    <a:pos x="322" y="392"/>
                  </a:cxn>
                </a:cxnLst>
                <a:rect l="0" t="0" r="r" b="b"/>
                <a:pathLst>
                  <a:path w="1281" h="1755">
                    <a:moveTo>
                      <a:pt x="1018" y="120"/>
                    </a:moveTo>
                    <a:lnTo>
                      <a:pt x="968" y="89"/>
                    </a:lnTo>
                    <a:lnTo>
                      <a:pt x="916" y="65"/>
                    </a:lnTo>
                    <a:lnTo>
                      <a:pt x="888" y="53"/>
                    </a:lnTo>
                    <a:lnTo>
                      <a:pt x="861" y="43"/>
                    </a:lnTo>
                    <a:lnTo>
                      <a:pt x="833" y="34"/>
                    </a:lnTo>
                    <a:lnTo>
                      <a:pt x="806" y="27"/>
                    </a:lnTo>
                    <a:lnTo>
                      <a:pt x="748" y="13"/>
                    </a:lnTo>
                    <a:lnTo>
                      <a:pt x="689" y="6"/>
                    </a:lnTo>
                    <a:lnTo>
                      <a:pt x="658" y="2"/>
                    </a:lnTo>
                    <a:lnTo>
                      <a:pt x="628" y="1"/>
                    </a:lnTo>
                    <a:lnTo>
                      <a:pt x="595" y="0"/>
                    </a:lnTo>
                    <a:lnTo>
                      <a:pt x="564" y="1"/>
                    </a:lnTo>
                    <a:lnTo>
                      <a:pt x="517" y="2"/>
                    </a:lnTo>
                    <a:lnTo>
                      <a:pt x="472" y="7"/>
                    </a:lnTo>
                    <a:lnTo>
                      <a:pt x="428" y="12"/>
                    </a:lnTo>
                    <a:lnTo>
                      <a:pt x="388" y="21"/>
                    </a:lnTo>
                    <a:lnTo>
                      <a:pt x="347" y="29"/>
                    </a:lnTo>
                    <a:lnTo>
                      <a:pt x="309" y="40"/>
                    </a:lnTo>
                    <a:lnTo>
                      <a:pt x="271" y="53"/>
                    </a:lnTo>
                    <a:lnTo>
                      <a:pt x="236" y="68"/>
                    </a:lnTo>
                    <a:lnTo>
                      <a:pt x="200" y="83"/>
                    </a:lnTo>
                    <a:lnTo>
                      <a:pt x="168" y="101"/>
                    </a:lnTo>
                    <a:lnTo>
                      <a:pt x="135" y="120"/>
                    </a:lnTo>
                    <a:lnTo>
                      <a:pt x="106" y="142"/>
                    </a:lnTo>
                    <a:lnTo>
                      <a:pt x="76" y="163"/>
                    </a:lnTo>
                    <a:lnTo>
                      <a:pt x="49" y="188"/>
                    </a:lnTo>
                    <a:lnTo>
                      <a:pt x="24" y="214"/>
                    </a:lnTo>
                    <a:lnTo>
                      <a:pt x="0" y="243"/>
                    </a:lnTo>
                    <a:lnTo>
                      <a:pt x="0" y="1481"/>
                    </a:lnTo>
                    <a:lnTo>
                      <a:pt x="20" y="1508"/>
                    </a:lnTo>
                    <a:lnTo>
                      <a:pt x="43" y="1534"/>
                    </a:lnTo>
                    <a:lnTo>
                      <a:pt x="66" y="1557"/>
                    </a:lnTo>
                    <a:lnTo>
                      <a:pt x="93" y="1581"/>
                    </a:lnTo>
                    <a:lnTo>
                      <a:pt x="119" y="1602"/>
                    </a:lnTo>
                    <a:lnTo>
                      <a:pt x="148" y="1622"/>
                    </a:lnTo>
                    <a:lnTo>
                      <a:pt x="177" y="1641"/>
                    </a:lnTo>
                    <a:lnTo>
                      <a:pt x="209" y="1659"/>
                    </a:lnTo>
                    <a:lnTo>
                      <a:pt x="241" y="1674"/>
                    </a:lnTo>
                    <a:lnTo>
                      <a:pt x="275" y="1688"/>
                    </a:lnTo>
                    <a:lnTo>
                      <a:pt x="311" y="1701"/>
                    </a:lnTo>
                    <a:lnTo>
                      <a:pt x="349" y="1713"/>
                    </a:lnTo>
                    <a:lnTo>
                      <a:pt x="387" y="1723"/>
                    </a:lnTo>
                    <a:lnTo>
                      <a:pt x="427" y="1732"/>
                    </a:lnTo>
                    <a:lnTo>
                      <a:pt x="469" y="1739"/>
                    </a:lnTo>
                    <a:lnTo>
                      <a:pt x="512" y="1745"/>
                    </a:lnTo>
                    <a:lnTo>
                      <a:pt x="562" y="1750"/>
                    </a:lnTo>
                    <a:lnTo>
                      <a:pt x="613" y="1753"/>
                    </a:lnTo>
                    <a:lnTo>
                      <a:pt x="716" y="1755"/>
                    </a:lnTo>
                    <a:lnTo>
                      <a:pt x="765" y="1754"/>
                    </a:lnTo>
                    <a:lnTo>
                      <a:pt x="817" y="1752"/>
                    </a:lnTo>
                    <a:lnTo>
                      <a:pt x="868" y="1748"/>
                    </a:lnTo>
                    <a:lnTo>
                      <a:pt x="919" y="1742"/>
                    </a:lnTo>
                    <a:lnTo>
                      <a:pt x="935" y="1739"/>
                    </a:lnTo>
                    <a:lnTo>
                      <a:pt x="952" y="1736"/>
                    </a:lnTo>
                    <a:lnTo>
                      <a:pt x="983" y="1732"/>
                    </a:lnTo>
                    <a:lnTo>
                      <a:pt x="990" y="1730"/>
                    </a:lnTo>
                    <a:lnTo>
                      <a:pt x="993" y="1729"/>
                    </a:lnTo>
                    <a:lnTo>
                      <a:pt x="998" y="1729"/>
                    </a:lnTo>
                    <a:lnTo>
                      <a:pt x="1013" y="1726"/>
                    </a:lnTo>
                    <a:lnTo>
                      <a:pt x="1042" y="1722"/>
                    </a:lnTo>
                    <a:lnTo>
                      <a:pt x="1069" y="1715"/>
                    </a:lnTo>
                    <a:lnTo>
                      <a:pt x="1075" y="1713"/>
                    </a:lnTo>
                    <a:lnTo>
                      <a:pt x="1082" y="1712"/>
                    </a:lnTo>
                    <a:lnTo>
                      <a:pt x="1095" y="1710"/>
                    </a:lnTo>
                    <a:lnTo>
                      <a:pt x="1119" y="1703"/>
                    </a:lnTo>
                    <a:lnTo>
                      <a:pt x="1141" y="1698"/>
                    </a:lnTo>
                    <a:lnTo>
                      <a:pt x="1161" y="1691"/>
                    </a:lnTo>
                    <a:lnTo>
                      <a:pt x="1180" y="1684"/>
                    </a:lnTo>
                    <a:lnTo>
                      <a:pt x="1197" y="1677"/>
                    </a:lnTo>
                    <a:lnTo>
                      <a:pt x="1212" y="1670"/>
                    </a:lnTo>
                    <a:lnTo>
                      <a:pt x="1239" y="1655"/>
                    </a:lnTo>
                    <a:lnTo>
                      <a:pt x="1250" y="1646"/>
                    </a:lnTo>
                    <a:lnTo>
                      <a:pt x="1261" y="1639"/>
                    </a:lnTo>
                    <a:lnTo>
                      <a:pt x="1254" y="1456"/>
                    </a:lnTo>
                    <a:lnTo>
                      <a:pt x="1205" y="1470"/>
                    </a:lnTo>
                    <a:lnTo>
                      <a:pt x="1157" y="1483"/>
                    </a:lnTo>
                    <a:lnTo>
                      <a:pt x="1110" y="1493"/>
                    </a:lnTo>
                    <a:lnTo>
                      <a:pt x="1064" y="1500"/>
                    </a:lnTo>
                    <a:lnTo>
                      <a:pt x="1018" y="1505"/>
                    </a:lnTo>
                    <a:lnTo>
                      <a:pt x="974" y="1508"/>
                    </a:lnTo>
                    <a:lnTo>
                      <a:pt x="931" y="1508"/>
                    </a:lnTo>
                    <a:lnTo>
                      <a:pt x="889" y="1507"/>
                    </a:lnTo>
                    <a:lnTo>
                      <a:pt x="847" y="1502"/>
                    </a:lnTo>
                    <a:lnTo>
                      <a:pt x="805" y="1494"/>
                    </a:lnTo>
                    <a:lnTo>
                      <a:pt x="765" y="1484"/>
                    </a:lnTo>
                    <a:lnTo>
                      <a:pt x="726" y="1473"/>
                    </a:lnTo>
                    <a:lnTo>
                      <a:pt x="687" y="1457"/>
                    </a:lnTo>
                    <a:lnTo>
                      <a:pt x="650" y="1440"/>
                    </a:lnTo>
                    <a:lnTo>
                      <a:pt x="613" y="1420"/>
                    </a:lnTo>
                    <a:lnTo>
                      <a:pt x="578" y="1399"/>
                    </a:lnTo>
                    <a:lnTo>
                      <a:pt x="537" y="1370"/>
                    </a:lnTo>
                    <a:lnTo>
                      <a:pt x="500" y="1343"/>
                    </a:lnTo>
                    <a:lnTo>
                      <a:pt x="465" y="1316"/>
                    </a:lnTo>
                    <a:lnTo>
                      <a:pt x="435" y="1289"/>
                    </a:lnTo>
                    <a:lnTo>
                      <a:pt x="407" y="1262"/>
                    </a:lnTo>
                    <a:lnTo>
                      <a:pt x="383" y="1237"/>
                    </a:lnTo>
                    <a:lnTo>
                      <a:pt x="361" y="1211"/>
                    </a:lnTo>
                    <a:lnTo>
                      <a:pt x="343" y="1186"/>
                    </a:lnTo>
                    <a:lnTo>
                      <a:pt x="322" y="1152"/>
                    </a:lnTo>
                    <a:lnTo>
                      <a:pt x="303" y="1116"/>
                    </a:lnTo>
                    <a:lnTo>
                      <a:pt x="286" y="1076"/>
                    </a:lnTo>
                    <a:lnTo>
                      <a:pt x="274" y="1034"/>
                    </a:lnTo>
                    <a:lnTo>
                      <a:pt x="262" y="988"/>
                    </a:lnTo>
                    <a:lnTo>
                      <a:pt x="252" y="940"/>
                    </a:lnTo>
                    <a:lnTo>
                      <a:pt x="244" y="889"/>
                    </a:lnTo>
                    <a:lnTo>
                      <a:pt x="239" y="836"/>
                    </a:lnTo>
                    <a:lnTo>
                      <a:pt x="1280" y="829"/>
                    </a:lnTo>
                    <a:lnTo>
                      <a:pt x="1281" y="774"/>
                    </a:lnTo>
                    <a:lnTo>
                      <a:pt x="1280" y="720"/>
                    </a:lnTo>
                    <a:lnTo>
                      <a:pt x="1276" y="668"/>
                    </a:lnTo>
                    <a:lnTo>
                      <a:pt x="1271" y="616"/>
                    </a:lnTo>
                    <a:lnTo>
                      <a:pt x="1262" y="565"/>
                    </a:lnTo>
                    <a:lnTo>
                      <a:pt x="1252" y="514"/>
                    </a:lnTo>
                    <a:lnTo>
                      <a:pt x="1238" y="465"/>
                    </a:lnTo>
                    <a:lnTo>
                      <a:pt x="1224" y="417"/>
                    </a:lnTo>
                    <a:lnTo>
                      <a:pt x="1214" y="390"/>
                    </a:lnTo>
                    <a:lnTo>
                      <a:pt x="1205" y="366"/>
                    </a:lnTo>
                    <a:lnTo>
                      <a:pt x="1193" y="341"/>
                    </a:lnTo>
                    <a:lnTo>
                      <a:pt x="1183" y="319"/>
                    </a:lnTo>
                    <a:lnTo>
                      <a:pt x="1160" y="275"/>
                    </a:lnTo>
                    <a:lnTo>
                      <a:pt x="1148" y="255"/>
                    </a:lnTo>
                    <a:lnTo>
                      <a:pt x="1136" y="237"/>
                    </a:lnTo>
                    <a:lnTo>
                      <a:pt x="1122" y="218"/>
                    </a:lnTo>
                    <a:lnTo>
                      <a:pt x="1108" y="201"/>
                    </a:lnTo>
                    <a:lnTo>
                      <a:pt x="1094" y="184"/>
                    </a:lnTo>
                    <a:lnTo>
                      <a:pt x="1080" y="170"/>
                    </a:lnTo>
                    <a:lnTo>
                      <a:pt x="1050" y="142"/>
                    </a:lnTo>
                    <a:lnTo>
                      <a:pt x="1034" y="130"/>
                    </a:lnTo>
                    <a:lnTo>
                      <a:pt x="1018" y="120"/>
                    </a:lnTo>
                    <a:close/>
                    <a:moveTo>
                      <a:pt x="353" y="328"/>
                    </a:moveTo>
                    <a:lnTo>
                      <a:pt x="373" y="294"/>
                    </a:lnTo>
                    <a:lnTo>
                      <a:pt x="394" y="267"/>
                    </a:lnTo>
                    <a:lnTo>
                      <a:pt x="415" y="243"/>
                    </a:lnTo>
                    <a:lnTo>
                      <a:pt x="440" y="225"/>
                    </a:lnTo>
                    <a:lnTo>
                      <a:pt x="463" y="209"/>
                    </a:lnTo>
                    <a:lnTo>
                      <a:pt x="490" y="199"/>
                    </a:lnTo>
                    <a:lnTo>
                      <a:pt x="517" y="192"/>
                    </a:lnTo>
                    <a:lnTo>
                      <a:pt x="546" y="191"/>
                    </a:lnTo>
                    <a:lnTo>
                      <a:pt x="576" y="192"/>
                    </a:lnTo>
                    <a:lnTo>
                      <a:pt x="591" y="195"/>
                    </a:lnTo>
                    <a:lnTo>
                      <a:pt x="606" y="199"/>
                    </a:lnTo>
                    <a:lnTo>
                      <a:pt x="634" y="209"/>
                    </a:lnTo>
                    <a:lnTo>
                      <a:pt x="661" y="225"/>
                    </a:lnTo>
                    <a:lnTo>
                      <a:pt x="686" y="243"/>
                    </a:lnTo>
                    <a:lnTo>
                      <a:pt x="697" y="254"/>
                    </a:lnTo>
                    <a:lnTo>
                      <a:pt x="709" y="267"/>
                    </a:lnTo>
                    <a:lnTo>
                      <a:pt x="732" y="294"/>
                    </a:lnTo>
                    <a:lnTo>
                      <a:pt x="742" y="310"/>
                    </a:lnTo>
                    <a:lnTo>
                      <a:pt x="753" y="328"/>
                    </a:lnTo>
                    <a:lnTo>
                      <a:pt x="768" y="358"/>
                    </a:lnTo>
                    <a:lnTo>
                      <a:pt x="783" y="392"/>
                    </a:lnTo>
                    <a:lnTo>
                      <a:pt x="795" y="427"/>
                    </a:lnTo>
                    <a:lnTo>
                      <a:pt x="806" y="466"/>
                    </a:lnTo>
                    <a:lnTo>
                      <a:pt x="814" y="505"/>
                    </a:lnTo>
                    <a:lnTo>
                      <a:pt x="821" y="548"/>
                    </a:lnTo>
                    <a:lnTo>
                      <a:pt x="825" y="591"/>
                    </a:lnTo>
                    <a:lnTo>
                      <a:pt x="829" y="637"/>
                    </a:lnTo>
                    <a:lnTo>
                      <a:pt x="272" y="637"/>
                    </a:lnTo>
                    <a:lnTo>
                      <a:pt x="275" y="591"/>
                    </a:lnTo>
                    <a:lnTo>
                      <a:pt x="282" y="548"/>
                    </a:lnTo>
                    <a:lnTo>
                      <a:pt x="289" y="505"/>
                    </a:lnTo>
                    <a:lnTo>
                      <a:pt x="299" y="466"/>
                    </a:lnTo>
                    <a:lnTo>
                      <a:pt x="309" y="427"/>
                    </a:lnTo>
                    <a:lnTo>
                      <a:pt x="322" y="392"/>
                    </a:lnTo>
                    <a:lnTo>
                      <a:pt x="337" y="358"/>
                    </a:lnTo>
                    <a:lnTo>
                      <a:pt x="353" y="32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4948238" y="4543425"/>
                <a:ext cx="285750" cy="522288"/>
              </a:xfrm>
              <a:custGeom>
                <a:avLst/>
                <a:gdLst/>
                <a:ahLst/>
                <a:cxnLst>
                  <a:cxn ang="0">
                    <a:pos x="773" y="601"/>
                  </a:cxn>
                  <a:cxn ang="0">
                    <a:pos x="325" y="227"/>
                  </a:cxn>
                  <a:cxn ang="0">
                    <a:pos x="0" y="596"/>
                  </a:cxn>
                  <a:cxn ang="0">
                    <a:pos x="374" y="847"/>
                  </a:cxn>
                  <a:cxn ang="0">
                    <a:pos x="374" y="1839"/>
                  </a:cxn>
                  <a:cxn ang="0">
                    <a:pos x="376" y="1909"/>
                  </a:cxn>
                  <a:cxn ang="0">
                    <a:pos x="381" y="1973"/>
                  </a:cxn>
                  <a:cxn ang="0">
                    <a:pos x="390" y="2031"/>
                  </a:cxn>
                  <a:cxn ang="0">
                    <a:pos x="408" y="2105"/>
                  </a:cxn>
                  <a:cxn ang="0">
                    <a:pos x="424" y="2146"/>
                  </a:cxn>
                  <a:cxn ang="0">
                    <a:pos x="442" y="2181"/>
                  </a:cxn>
                  <a:cxn ang="0">
                    <a:pos x="464" y="2209"/>
                  </a:cxn>
                  <a:cxn ang="0">
                    <a:pos x="487" y="2229"/>
                  </a:cxn>
                  <a:cxn ang="0">
                    <a:pos x="516" y="2248"/>
                  </a:cxn>
                  <a:cxn ang="0">
                    <a:pos x="549" y="2264"/>
                  </a:cxn>
                  <a:cxn ang="0">
                    <a:pos x="587" y="2278"/>
                  </a:cxn>
                  <a:cxn ang="0">
                    <a:pos x="630" y="2287"/>
                  </a:cxn>
                  <a:cxn ang="0">
                    <a:pos x="678" y="2295"/>
                  </a:cxn>
                  <a:cxn ang="0">
                    <a:pos x="730" y="2300"/>
                  </a:cxn>
                  <a:cxn ang="0">
                    <a:pos x="788" y="2302"/>
                  </a:cxn>
                  <a:cxn ang="0">
                    <a:pos x="834" y="2301"/>
                  </a:cxn>
                  <a:cxn ang="0">
                    <a:pos x="895" y="2300"/>
                  </a:cxn>
                  <a:cxn ang="0">
                    <a:pos x="928" y="2297"/>
                  </a:cxn>
                  <a:cxn ang="0">
                    <a:pos x="954" y="2296"/>
                  </a:cxn>
                  <a:cxn ang="0">
                    <a:pos x="1028" y="2294"/>
                  </a:cxn>
                  <a:cxn ang="0">
                    <a:pos x="1127" y="2292"/>
                  </a:cxn>
                  <a:cxn ang="0">
                    <a:pos x="1188" y="2076"/>
                  </a:cxn>
                  <a:cxn ang="0">
                    <a:pos x="915" y="2075"/>
                  </a:cxn>
                  <a:cxn ang="0">
                    <a:pos x="880" y="2075"/>
                  </a:cxn>
                  <a:cxn ang="0">
                    <a:pos x="843" y="2073"/>
                  </a:cxn>
                  <a:cxn ang="0">
                    <a:pos x="818" y="2068"/>
                  </a:cxn>
                  <a:cxn ang="0">
                    <a:pos x="809" y="2065"/>
                  </a:cxn>
                  <a:cxn ang="0">
                    <a:pos x="801" y="2059"/>
                  </a:cxn>
                  <a:cxn ang="0">
                    <a:pos x="794" y="2041"/>
                  </a:cxn>
                  <a:cxn ang="0">
                    <a:pos x="791" y="2022"/>
                  </a:cxn>
                  <a:cxn ang="0">
                    <a:pos x="788" y="1999"/>
                  </a:cxn>
                  <a:cxn ang="0">
                    <a:pos x="786" y="1969"/>
                  </a:cxn>
                  <a:cxn ang="0">
                    <a:pos x="784" y="1913"/>
                  </a:cxn>
                  <a:cxn ang="0">
                    <a:pos x="784" y="1845"/>
                  </a:cxn>
                  <a:cxn ang="0">
                    <a:pos x="1259" y="847"/>
                  </a:cxn>
                </a:cxnLst>
                <a:rect l="0" t="0" r="r" b="b"/>
                <a:pathLst>
                  <a:path w="1259" h="2302">
                    <a:moveTo>
                      <a:pt x="1259" y="596"/>
                    </a:moveTo>
                    <a:lnTo>
                      <a:pt x="773" y="601"/>
                    </a:lnTo>
                    <a:lnTo>
                      <a:pt x="773" y="0"/>
                    </a:lnTo>
                    <a:lnTo>
                      <a:pt x="325" y="227"/>
                    </a:lnTo>
                    <a:lnTo>
                      <a:pt x="325" y="601"/>
                    </a:lnTo>
                    <a:lnTo>
                      <a:pt x="0" y="596"/>
                    </a:lnTo>
                    <a:lnTo>
                      <a:pt x="0" y="847"/>
                    </a:lnTo>
                    <a:lnTo>
                      <a:pt x="374" y="847"/>
                    </a:lnTo>
                    <a:lnTo>
                      <a:pt x="374" y="1802"/>
                    </a:lnTo>
                    <a:lnTo>
                      <a:pt x="374" y="1839"/>
                    </a:lnTo>
                    <a:lnTo>
                      <a:pt x="375" y="1875"/>
                    </a:lnTo>
                    <a:lnTo>
                      <a:pt x="376" y="1909"/>
                    </a:lnTo>
                    <a:lnTo>
                      <a:pt x="379" y="1943"/>
                    </a:lnTo>
                    <a:lnTo>
                      <a:pt x="381" y="1973"/>
                    </a:lnTo>
                    <a:lnTo>
                      <a:pt x="386" y="2003"/>
                    </a:lnTo>
                    <a:lnTo>
                      <a:pt x="390" y="2031"/>
                    </a:lnTo>
                    <a:lnTo>
                      <a:pt x="396" y="2058"/>
                    </a:lnTo>
                    <a:lnTo>
                      <a:pt x="408" y="2105"/>
                    </a:lnTo>
                    <a:lnTo>
                      <a:pt x="415" y="2126"/>
                    </a:lnTo>
                    <a:lnTo>
                      <a:pt x="424" y="2146"/>
                    </a:lnTo>
                    <a:lnTo>
                      <a:pt x="432" y="2164"/>
                    </a:lnTo>
                    <a:lnTo>
                      <a:pt x="442" y="2181"/>
                    </a:lnTo>
                    <a:lnTo>
                      <a:pt x="452" y="2196"/>
                    </a:lnTo>
                    <a:lnTo>
                      <a:pt x="464" y="2209"/>
                    </a:lnTo>
                    <a:lnTo>
                      <a:pt x="474" y="2219"/>
                    </a:lnTo>
                    <a:lnTo>
                      <a:pt x="487" y="2229"/>
                    </a:lnTo>
                    <a:lnTo>
                      <a:pt x="500" y="2238"/>
                    </a:lnTo>
                    <a:lnTo>
                      <a:pt x="516" y="2248"/>
                    </a:lnTo>
                    <a:lnTo>
                      <a:pt x="531" y="2256"/>
                    </a:lnTo>
                    <a:lnTo>
                      <a:pt x="549" y="2264"/>
                    </a:lnTo>
                    <a:lnTo>
                      <a:pt x="567" y="2270"/>
                    </a:lnTo>
                    <a:lnTo>
                      <a:pt x="587" y="2278"/>
                    </a:lnTo>
                    <a:lnTo>
                      <a:pt x="607" y="2283"/>
                    </a:lnTo>
                    <a:lnTo>
                      <a:pt x="630" y="2287"/>
                    </a:lnTo>
                    <a:lnTo>
                      <a:pt x="652" y="2291"/>
                    </a:lnTo>
                    <a:lnTo>
                      <a:pt x="678" y="2295"/>
                    </a:lnTo>
                    <a:lnTo>
                      <a:pt x="702" y="2297"/>
                    </a:lnTo>
                    <a:lnTo>
                      <a:pt x="730" y="2300"/>
                    </a:lnTo>
                    <a:lnTo>
                      <a:pt x="758" y="2301"/>
                    </a:lnTo>
                    <a:lnTo>
                      <a:pt x="788" y="2302"/>
                    </a:lnTo>
                    <a:lnTo>
                      <a:pt x="810" y="2301"/>
                    </a:lnTo>
                    <a:lnTo>
                      <a:pt x="834" y="2301"/>
                    </a:lnTo>
                    <a:lnTo>
                      <a:pt x="862" y="2300"/>
                    </a:lnTo>
                    <a:lnTo>
                      <a:pt x="895" y="2300"/>
                    </a:lnTo>
                    <a:lnTo>
                      <a:pt x="907" y="2297"/>
                    </a:lnTo>
                    <a:lnTo>
                      <a:pt x="928" y="2297"/>
                    </a:lnTo>
                    <a:lnTo>
                      <a:pt x="939" y="2296"/>
                    </a:lnTo>
                    <a:lnTo>
                      <a:pt x="954" y="2296"/>
                    </a:lnTo>
                    <a:lnTo>
                      <a:pt x="989" y="2296"/>
                    </a:lnTo>
                    <a:lnTo>
                      <a:pt x="1028" y="2294"/>
                    </a:lnTo>
                    <a:lnTo>
                      <a:pt x="1075" y="2294"/>
                    </a:lnTo>
                    <a:lnTo>
                      <a:pt x="1127" y="2292"/>
                    </a:lnTo>
                    <a:lnTo>
                      <a:pt x="1188" y="2292"/>
                    </a:lnTo>
                    <a:lnTo>
                      <a:pt x="1188" y="2076"/>
                    </a:lnTo>
                    <a:lnTo>
                      <a:pt x="929" y="2076"/>
                    </a:lnTo>
                    <a:lnTo>
                      <a:pt x="915" y="2075"/>
                    </a:lnTo>
                    <a:lnTo>
                      <a:pt x="903" y="2075"/>
                    </a:lnTo>
                    <a:lnTo>
                      <a:pt x="880" y="2075"/>
                    </a:lnTo>
                    <a:lnTo>
                      <a:pt x="860" y="2073"/>
                    </a:lnTo>
                    <a:lnTo>
                      <a:pt x="843" y="2073"/>
                    </a:lnTo>
                    <a:lnTo>
                      <a:pt x="829" y="2070"/>
                    </a:lnTo>
                    <a:lnTo>
                      <a:pt x="818" y="2068"/>
                    </a:lnTo>
                    <a:lnTo>
                      <a:pt x="812" y="2066"/>
                    </a:lnTo>
                    <a:lnTo>
                      <a:pt x="809" y="2065"/>
                    </a:lnTo>
                    <a:lnTo>
                      <a:pt x="804" y="2063"/>
                    </a:lnTo>
                    <a:lnTo>
                      <a:pt x="801" y="2059"/>
                    </a:lnTo>
                    <a:lnTo>
                      <a:pt x="799" y="2055"/>
                    </a:lnTo>
                    <a:lnTo>
                      <a:pt x="794" y="2041"/>
                    </a:lnTo>
                    <a:lnTo>
                      <a:pt x="792" y="2032"/>
                    </a:lnTo>
                    <a:lnTo>
                      <a:pt x="791" y="2022"/>
                    </a:lnTo>
                    <a:lnTo>
                      <a:pt x="788" y="2011"/>
                    </a:lnTo>
                    <a:lnTo>
                      <a:pt x="788" y="1999"/>
                    </a:lnTo>
                    <a:lnTo>
                      <a:pt x="786" y="1984"/>
                    </a:lnTo>
                    <a:lnTo>
                      <a:pt x="786" y="1969"/>
                    </a:lnTo>
                    <a:lnTo>
                      <a:pt x="785" y="1933"/>
                    </a:lnTo>
                    <a:lnTo>
                      <a:pt x="784" y="1913"/>
                    </a:lnTo>
                    <a:lnTo>
                      <a:pt x="784" y="1891"/>
                    </a:lnTo>
                    <a:lnTo>
                      <a:pt x="784" y="1845"/>
                    </a:lnTo>
                    <a:lnTo>
                      <a:pt x="784" y="847"/>
                    </a:lnTo>
                    <a:lnTo>
                      <a:pt x="1259" y="847"/>
                    </a:lnTo>
                    <a:lnTo>
                      <a:pt x="1259" y="59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776788" y="4518025"/>
                <a:ext cx="103188" cy="54292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2174876" y="4106863"/>
              <a:ext cx="26486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000" b="1" i="0" u="none" strike="noStrike" cap="none" spc="50" normalizeH="0" dirty="0" smtClean="0">
                  <a:ln>
                    <a:noFill/>
                  </a:ln>
                  <a:solidFill>
                    <a:srgbClr val="9DA0A5"/>
                  </a:solidFill>
                  <a:effectLst/>
                  <a:latin typeface="Myriad Pro" pitchFamily="34" charset="0"/>
                </a:rPr>
                <a:t>UNIVERSITY COLLEGE </a:t>
              </a:r>
              <a:endParaRPr kumimoji="0" lang="da-DK" sz="1800" b="1" i="0" u="none" strike="noStrike" cap="none" spc="5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UCL">
      <a:dk1>
        <a:sysClr val="windowText" lastClr="000000"/>
      </a:dk1>
      <a:lt1>
        <a:sysClr val="window" lastClr="FFFFFF"/>
      </a:lt1>
      <a:dk2>
        <a:srgbClr val="BEBF02"/>
      </a:dk2>
      <a:lt2>
        <a:srgbClr val="FFFFE1"/>
      </a:lt2>
      <a:accent1>
        <a:srgbClr val="C5C61C"/>
      </a:accent1>
      <a:accent2>
        <a:srgbClr val="DC9429"/>
      </a:accent2>
      <a:accent3>
        <a:srgbClr val="4F81BD"/>
      </a:accent3>
      <a:accent4>
        <a:srgbClr val="8064A2"/>
      </a:accent4>
      <a:accent5>
        <a:srgbClr val="4BACC6"/>
      </a:accent5>
      <a:accent6>
        <a:srgbClr val="CF7875"/>
      </a:accent6>
      <a:hlink>
        <a:srgbClr val="953734"/>
      </a:hlink>
      <a:folHlink>
        <a:srgbClr val="E36C09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1</cp:revision>
  <dcterms:created xsi:type="dcterms:W3CDTF">2010-01-13T12:28:08Z</dcterms:created>
  <dcterms:modified xsi:type="dcterms:W3CDTF">2010-01-13T12:30:53Z</dcterms:modified>
</cp:coreProperties>
</file>