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3" r:id="rId4"/>
    <p:sldId id="264" r:id="rId5"/>
    <p:sldId id="259" r:id="rId6"/>
    <p:sldId id="260" r:id="rId7"/>
    <p:sldId id="267" r:id="rId8"/>
    <p:sldId id="266" r:id="rId9"/>
    <p:sldId id="265" r:id="rId10"/>
    <p:sldId id="261" r:id="rId11"/>
    <p:sldId id="268" r:id="rId12"/>
    <p:sldId id="262" r:id="rId13"/>
  </p:sldIdLst>
  <p:sldSz cx="9144000" cy="6858000" type="screen4x3"/>
  <p:notesSz cx="7099300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5A95DD-6D1B-4C47-9F9A-410934C00699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a-DK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a-DK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a-DK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99FD7C8C-1B63-46D9-B50B-62D49C633E5D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C379B-7447-465D-9E62-0529F136475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D7AD2-25BC-4F20-870E-109F3AECF40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B3192-E668-4201-ADE7-302EF453897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F76AA-31BA-4FAF-8E1C-CFE172AE1C6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4F371-7BF9-48CA-976C-D7FB4D1F098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556F2-9DC7-4276-B5CD-8DD0DF986D1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620FE-FEA0-4320-8AD9-411953C514B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A1201-0849-432B-A212-D700C3D9615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83833-FAD7-48A9-BFB3-6AA7A5F2B15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86971-4902-4E32-B1AA-BD5D724A8E4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83EB3-AC19-47E9-ADD6-DA636D8B64D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i="1"/>
            </a:lvl1pPr>
          </a:lstStyle>
          <a:p>
            <a:r>
              <a:rPr lang="da-DK"/>
              <a:t>Begrebskort/mindmap med Powerpoint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3067FEB-DD35-4980-A4BA-E6C642F254E5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4E06-3B9D-41A9-9BB6-6192FE793A6E}" type="slidenum">
              <a:rPr lang="da-DK"/>
              <a:pPr/>
              <a:t>1</a:t>
            </a:fld>
            <a:endParaRPr lang="da-DK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3200" dirty="0"/>
              <a:t>Mindmap </a:t>
            </a:r>
            <a:r>
              <a:rPr lang="da-DK" sz="3200" dirty="0" smtClean="0"/>
              <a:t>/ Begrebskort </a:t>
            </a: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/>
              <a:t>Rutediagram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med PowerPoint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7187-A783-4A41-8097-D94EA694D765}" type="slidenum">
              <a:rPr lang="da-DK"/>
              <a:pPr/>
              <a:t>10</a:t>
            </a:fld>
            <a:endParaRPr lang="da-DK"/>
          </a:p>
        </p:txBody>
      </p:sp>
      <p:pic>
        <p:nvPicPr>
          <p:cNvPr id="9223" name="Picture 7" descr="Ikke-navngivet-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4122821" y="2727158"/>
            <a:ext cx="2269958" cy="296779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497179" y="2053389"/>
            <a:ext cx="1122947" cy="78606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908" y="1536031"/>
            <a:ext cx="4050632" cy="2306053"/>
          </a:xfrm>
        </p:spPr>
        <p:txBody>
          <a:bodyPr/>
          <a:lstStyle/>
          <a:p>
            <a:r>
              <a:rPr lang="da-DK" b="1" i="1" dirty="0"/>
              <a:t>Opret</a:t>
            </a:r>
            <a:r>
              <a:rPr lang="da-DK" dirty="0"/>
              <a:t>, </a:t>
            </a:r>
            <a:r>
              <a:rPr lang="da-DK" b="1" i="1" dirty="0"/>
              <a:t>arranger</a:t>
            </a:r>
            <a:r>
              <a:rPr lang="da-DK" dirty="0"/>
              <a:t> og </a:t>
            </a:r>
            <a:r>
              <a:rPr lang="da-DK" b="1" i="1" dirty="0"/>
              <a:t>gruppér</a:t>
            </a:r>
            <a:r>
              <a:rPr lang="da-DK" dirty="0"/>
              <a:t> resten af begreberne</a:t>
            </a:r>
          </a:p>
          <a:p>
            <a:r>
              <a:rPr lang="da-DK" b="1" i="1" dirty="0" smtClean="0"/>
              <a:t>Tryk</a:t>
            </a:r>
            <a:r>
              <a:rPr lang="da-DK" dirty="0" smtClean="0"/>
              <a:t> </a:t>
            </a:r>
            <a:r>
              <a:rPr lang="da-DK" b="1" dirty="0" smtClean="0"/>
              <a:t>Figurer</a:t>
            </a:r>
          </a:p>
          <a:p>
            <a:r>
              <a:rPr lang="da-DK" b="1" i="1" dirty="0" smtClean="0"/>
              <a:t>Højreklik</a:t>
            </a:r>
            <a:r>
              <a:rPr lang="da-DK" dirty="0" smtClean="0"/>
              <a:t> på en forbindelse</a:t>
            </a:r>
          </a:p>
          <a:p>
            <a:r>
              <a:rPr lang="da-DK" b="1" i="1" dirty="0" smtClean="0"/>
              <a:t>Vælg</a:t>
            </a:r>
            <a:r>
              <a:rPr lang="da-DK" dirty="0" smtClean="0"/>
              <a:t> </a:t>
            </a:r>
            <a:r>
              <a:rPr lang="da-DK" b="1" dirty="0" smtClean="0"/>
              <a:t>Lås tegnetilstand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Forbered </a:t>
            </a:r>
            <a:r>
              <a:rPr lang="da-DK" i="1" dirty="0" smtClean="0"/>
              <a:t>Tilføj </a:t>
            </a:r>
            <a:r>
              <a:rPr lang="da-DK" i="1" dirty="0"/>
              <a:t>forbindelser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2350168" y="1884945"/>
            <a:ext cx="3056021" cy="69783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3697705" y="2879557"/>
            <a:ext cx="2847474" cy="56949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5" grpId="1" animBg="1"/>
      <p:bldP spid="9224" grpId="0" uiExpand="1" animBg="1"/>
      <p:bldP spid="9224" grpId="1" animBg="1"/>
      <p:bldP spid="9219" grpId="0" uiExpand="1" build="p"/>
      <p:bldP spid="9226" grpId="0" animBg="1"/>
      <p:bldP spid="9226" grpId="1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7187-A783-4A41-8097-D94EA694D765}" type="slidenum">
              <a:rPr lang="da-DK"/>
              <a:pPr/>
              <a:t>11</a:t>
            </a:fld>
            <a:endParaRPr lang="da-DK"/>
          </a:p>
        </p:txBody>
      </p:sp>
      <p:pic>
        <p:nvPicPr>
          <p:cNvPr id="9223" name="Picture 7" descr="Ikke-navngivet-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178967" y="2318084"/>
            <a:ext cx="1483895" cy="92242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908" y="1536031"/>
            <a:ext cx="4050632" cy="2306053"/>
          </a:xfrm>
        </p:spPr>
        <p:txBody>
          <a:bodyPr/>
          <a:lstStyle/>
          <a:p>
            <a:r>
              <a:rPr lang="da-DK" b="1" i="1" dirty="0" smtClean="0"/>
              <a:t>Træk </a:t>
            </a:r>
            <a:r>
              <a:rPr lang="da-DK" dirty="0" smtClean="0"/>
              <a:t>en forbindelse fra et ankerpunkt på en figur til et ankerpunkt på en relateret figur</a:t>
            </a:r>
            <a:endParaRPr lang="da-DK" b="1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Tilføj forbindelser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15 0.02592 -0.01614 0.05185 -0.02013 0.06203 " pathEditMode="relative" ptsTypes="aA">
                                      <p:cBhvr>
                                        <p:cTn id="15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4" grpId="1" animBg="1"/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37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0522-0E7A-466B-B977-99757B829B24}" type="slidenum">
              <a:rPr lang="da-DK"/>
              <a:pPr/>
              <a:t>12</a:t>
            </a:fld>
            <a:endParaRPr lang="da-DK"/>
          </a:p>
        </p:txBody>
      </p:sp>
      <p:grpSp>
        <p:nvGrpSpPr>
          <p:cNvPr id="70" name="Gruppe 69"/>
          <p:cNvGrpSpPr/>
          <p:nvPr/>
        </p:nvGrpSpPr>
        <p:grpSpPr>
          <a:xfrm>
            <a:off x="210869" y="1142984"/>
            <a:ext cx="8696388" cy="4786346"/>
            <a:chOff x="210869" y="642918"/>
            <a:chExt cx="8696388" cy="4071966"/>
          </a:xfrm>
        </p:grpSpPr>
        <p:sp>
          <p:nvSpPr>
            <p:cNvPr id="71" name="Afrundet rektangel 70"/>
            <p:cNvSpPr/>
            <p:nvPr/>
          </p:nvSpPr>
          <p:spPr>
            <a:xfrm>
              <a:off x="4125010" y="642918"/>
              <a:ext cx="1358328" cy="35719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Proton</a:t>
              </a:r>
              <a:endParaRPr lang="da-DK" dirty="0"/>
            </a:p>
          </p:txBody>
        </p:sp>
        <p:sp>
          <p:nvSpPr>
            <p:cNvPr id="72" name="Afrundet rektangel 71"/>
            <p:cNvSpPr/>
            <p:nvPr/>
          </p:nvSpPr>
          <p:spPr>
            <a:xfrm>
              <a:off x="5856878" y="642918"/>
              <a:ext cx="1358328" cy="35719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Neutron</a:t>
              </a:r>
              <a:endParaRPr lang="da-DK" dirty="0"/>
            </a:p>
          </p:txBody>
        </p:sp>
        <p:sp>
          <p:nvSpPr>
            <p:cNvPr id="73" name="Afrundet rektangel 72"/>
            <p:cNvSpPr/>
            <p:nvPr/>
          </p:nvSpPr>
          <p:spPr>
            <a:xfrm>
              <a:off x="2160968" y="642918"/>
              <a:ext cx="1358328" cy="35719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Elektron</a:t>
              </a:r>
              <a:endParaRPr lang="da-DK" dirty="0"/>
            </a:p>
          </p:txBody>
        </p:sp>
        <p:sp>
          <p:nvSpPr>
            <p:cNvPr id="74" name="Afrundet rektangel 73"/>
            <p:cNvSpPr/>
            <p:nvPr/>
          </p:nvSpPr>
          <p:spPr>
            <a:xfrm>
              <a:off x="4875289" y="1571612"/>
              <a:ext cx="1687632" cy="35719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Atomkerne</a:t>
              </a:r>
              <a:endParaRPr lang="da-DK" dirty="0"/>
            </a:p>
          </p:txBody>
        </p:sp>
        <p:sp>
          <p:nvSpPr>
            <p:cNvPr id="75" name="Afrundet rektangel 74"/>
            <p:cNvSpPr/>
            <p:nvPr/>
          </p:nvSpPr>
          <p:spPr>
            <a:xfrm>
              <a:off x="2581080" y="1571612"/>
              <a:ext cx="1687632" cy="35719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Elektronskal</a:t>
              </a:r>
              <a:endParaRPr lang="da-DK" dirty="0"/>
            </a:p>
          </p:txBody>
        </p:sp>
        <p:grpSp>
          <p:nvGrpSpPr>
            <p:cNvPr id="76" name="Gruppe 66"/>
            <p:cNvGrpSpPr/>
            <p:nvPr/>
          </p:nvGrpSpPr>
          <p:grpSpPr>
            <a:xfrm>
              <a:off x="2581080" y="2571744"/>
              <a:ext cx="3981841" cy="357190"/>
              <a:chOff x="2786050" y="2571744"/>
              <a:chExt cx="3981841" cy="357190"/>
            </a:xfrm>
          </p:grpSpPr>
          <p:sp>
            <p:nvSpPr>
              <p:cNvPr id="100" name="Afrundet rektangel 99"/>
              <p:cNvSpPr/>
              <p:nvPr/>
            </p:nvSpPr>
            <p:spPr>
              <a:xfrm>
                <a:off x="2786050" y="2571744"/>
                <a:ext cx="1661436" cy="3571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Metalatom</a:t>
                </a:r>
                <a:endParaRPr lang="da-DK" dirty="0"/>
              </a:p>
            </p:txBody>
          </p:sp>
          <p:sp>
            <p:nvSpPr>
              <p:cNvPr id="101" name="Afrundet rektangel 100"/>
              <p:cNvSpPr/>
              <p:nvPr/>
            </p:nvSpPr>
            <p:spPr>
              <a:xfrm>
                <a:off x="5080259" y="2571744"/>
                <a:ext cx="1687632" cy="3571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Ikke-metalatom</a:t>
                </a:r>
                <a:endParaRPr lang="da-DK" dirty="0"/>
              </a:p>
            </p:txBody>
          </p:sp>
        </p:grpSp>
        <p:grpSp>
          <p:nvGrpSpPr>
            <p:cNvPr id="77" name="Gruppe 73"/>
            <p:cNvGrpSpPr/>
            <p:nvPr/>
          </p:nvGrpSpPr>
          <p:grpSpPr>
            <a:xfrm>
              <a:off x="210869" y="3607595"/>
              <a:ext cx="3545020" cy="1107289"/>
              <a:chOff x="928662" y="3607595"/>
              <a:chExt cx="3545020" cy="1107289"/>
            </a:xfrm>
          </p:grpSpPr>
          <p:sp>
            <p:nvSpPr>
              <p:cNvPr id="96" name="Afrundet rektangel 95"/>
              <p:cNvSpPr/>
              <p:nvPr/>
            </p:nvSpPr>
            <p:spPr>
              <a:xfrm>
                <a:off x="1857356" y="4357694"/>
                <a:ext cx="1687632" cy="3571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err="1" smtClean="0"/>
                  <a:t>Ionforbindelse</a:t>
                </a:r>
                <a:endParaRPr lang="da-DK" dirty="0"/>
              </a:p>
            </p:txBody>
          </p:sp>
          <p:grpSp>
            <p:nvGrpSpPr>
              <p:cNvPr id="97" name="Gruppe 72"/>
              <p:cNvGrpSpPr/>
              <p:nvPr/>
            </p:nvGrpSpPr>
            <p:grpSpPr>
              <a:xfrm>
                <a:off x="928662" y="3607595"/>
                <a:ext cx="3545020" cy="357190"/>
                <a:chOff x="928662" y="3607595"/>
                <a:chExt cx="3545020" cy="357190"/>
              </a:xfrm>
            </p:grpSpPr>
            <p:sp>
              <p:nvSpPr>
                <p:cNvPr id="98" name="Afrundet rektangel 97"/>
                <p:cNvSpPr/>
                <p:nvPr/>
              </p:nvSpPr>
              <p:spPr>
                <a:xfrm>
                  <a:off x="928662" y="3607595"/>
                  <a:ext cx="1687632" cy="357190"/>
                </a:xfrm>
                <a:prstGeom prst="round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dirty="0" smtClean="0"/>
                    <a:t>Kation</a:t>
                  </a:r>
                  <a:endParaRPr lang="da-DK" dirty="0"/>
                </a:p>
              </p:txBody>
            </p:sp>
            <p:sp>
              <p:nvSpPr>
                <p:cNvPr id="99" name="Afrundet rektangel 98"/>
                <p:cNvSpPr/>
                <p:nvPr/>
              </p:nvSpPr>
              <p:spPr>
                <a:xfrm>
                  <a:off x="2786050" y="3607595"/>
                  <a:ext cx="1687632" cy="357190"/>
                </a:xfrm>
                <a:prstGeom prst="round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dirty="0" smtClean="0"/>
                    <a:t>Anion</a:t>
                  </a:r>
                  <a:endParaRPr lang="da-DK" dirty="0"/>
                </a:p>
              </p:txBody>
            </p:sp>
          </p:grpSp>
        </p:grpSp>
        <p:grpSp>
          <p:nvGrpSpPr>
            <p:cNvPr id="78" name="Gruppe 74"/>
            <p:cNvGrpSpPr/>
            <p:nvPr/>
          </p:nvGrpSpPr>
          <p:grpSpPr>
            <a:xfrm>
              <a:off x="3612007" y="4357694"/>
              <a:ext cx="5295250" cy="357190"/>
              <a:chOff x="3612007" y="4357694"/>
              <a:chExt cx="5295250" cy="357190"/>
            </a:xfrm>
          </p:grpSpPr>
          <p:sp>
            <p:nvSpPr>
              <p:cNvPr id="93" name="Afrundet rektangel 92"/>
              <p:cNvSpPr/>
              <p:nvPr/>
            </p:nvSpPr>
            <p:spPr>
              <a:xfrm>
                <a:off x="3612007" y="4357694"/>
                <a:ext cx="1687632" cy="3571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Metal</a:t>
                </a:r>
                <a:endParaRPr lang="da-DK" dirty="0"/>
              </a:p>
            </p:txBody>
          </p:sp>
          <p:sp>
            <p:nvSpPr>
              <p:cNvPr id="94" name="Afrundet rektangel 93"/>
              <p:cNvSpPr/>
              <p:nvPr/>
            </p:nvSpPr>
            <p:spPr>
              <a:xfrm>
                <a:off x="5415816" y="4357694"/>
                <a:ext cx="1687632" cy="3571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Atomgitter</a:t>
                </a:r>
                <a:endParaRPr lang="da-DK" dirty="0"/>
              </a:p>
            </p:txBody>
          </p:sp>
          <p:sp>
            <p:nvSpPr>
              <p:cNvPr id="95" name="Afrundet rektangel 94"/>
              <p:cNvSpPr/>
              <p:nvPr/>
            </p:nvSpPr>
            <p:spPr>
              <a:xfrm>
                <a:off x="7219625" y="4357694"/>
                <a:ext cx="1687632" cy="3571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Molekyle</a:t>
                </a:r>
                <a:endParaRPr lang="da-DK" dirty="0"/>
              </a:p>
            </p:txBody>
          </p:sp>
        </p:grpSp>
        <p:cxnSp>
          <p:nvCxnSpPr>
            <p:cNvPr id="79" name="Buet forbindelse 78"/>
            <p:cNvCxnSpPr>
              <a:stCxn id="73" idx="2"/>
              <a:endCxn id="75" idx="0"/>
            </p:cNvCxnSpPr>
            <p:nvPr/>
          </p:nvCxnSpPr>
          <p:spPr>
            <a:xfrm rot="16200000" flipH="1">
              <a:off x="2846762" y="993478"/>
              <a:ext cx="571504" cy="58476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0" name="Buet forbindelse 79"/>
            <p:cNvCxnSpPr>
              <a:stCxn id="71" idx="2"/>
              <a:endCxn id="74" idx="0"/>
            </p:cNvCxnSpPr>
            <p:nvPr/>
          </p:nvCxnSpPr>
          <p:spPr>
            <a:xfrm rot="16200000" flipH="1">
              <a:off x="4975887" y="828394"/>
              <a:ext cx="571504" cy="914931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1" name="Buet forbindelse 80"/>
            <p:cNvCxnSpPr>
              <a:stCxn id="72" idx="2"/>
              <a:endCxn id="74" idx="0"/>
            </p:cNvCxnSpPr>
            <p:nvPr/>
          </p:nvCxnSpPr>
          <p:spPr>
            <a:xfrm rot="5400000">
              <a:off x="5841822" y="877392"/>
              <a:ext cx="571504" cy="816937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2" name="Buet forbindelse 81"/>
            <p:cNvCxnSpPr>
              <a:stCxn id="74" idx="2"/>
              <a:endCxn id="101" idx="0"/>
            </p:cNvCxnSpPr>
            <p:nvPr/>
          </p:nvCxnSpPr>
          <p:spPr>
            <a:xfrm rot="5400000">
              <a:off x="5397634" y="2250273"/>
              <a:ext cx="642942" cy="158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3" name="Buet forbindelse 82"/>
            <p:cNvCxnSpPr>
              <a:stCxn id="75" idx="2"/>
              <a:endCxn id="100" idx="0"/>
            </p:cNvCxnSpPr>
            <p:nvPr/>
          </p:nvCxnSpPr>
          <p:spPr>
            <a:xfrm rot="5400000">
              <a:off x="3096876" y="2243724"/>
              <a:ext cx="642942" cy="1309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4" name="Buet forbindelse 83"/>
            <p:cNvCxnSpPr>
              <a:stCxn id="74" idx="2"/>
              <a:endCxn id="100" idx="0"/>
            </p:cNvCxnSpPr>
            <p:nvPr/>
          </p:nvCxnSpPr>
          <p:spPr>
            <a:xfrm rot="5400000">
              <a:off x="4243981" y="1096620"/>
              <a:ext cx="642942" cy="2307307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5" name="Buet forbindelse 84"/>
            <p:cNvCxnSpPr>
              <a:stCxn id="75" idx="2"/>
              <a:endCxn id="101" idx="0"/>
            </p:cNvCxnSpPr>
            <p:nvPr/>
          </p:nvCxnSpPr>
          <p:spPr>
            <a:xfrm rot="16200000" flipH="1">
              <a:off x="4250529" y="1103168"/>
              <a:ext cx="642942" cy="2294209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6" name="Buet forbindelse 85"/>
            <p:cNvCxnSpPr>
              <a:stCxn id="100" idx="2"/>
            </p:cNvCxnSpPr>
            <p:nvPr/>
          </p:nvCxnSpPr>
          <p:spPr>
            <a:xfrm rot="16200000" flipH="1">
              <a:off x="3277519" y="3063213"/>
              <a:ext cx="1428760" cy="1160202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7" name="Buet forbindelse 86"/>
            <p:cNvCxnSpPr>
              <a:stCxn id="100" idx="2"/>
              <a:endCxn id="98" idx="0"/>
            </p:cNvCxnSpPr>
            <p:nvPr/>
          </p:nvCxnSpPr>
          <p:spPr>
            <a:xfrm rot="5400000">
              <a:off x="1893912" y="2089708"/>
              <a:ext cx="678661" cy="2357113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8" name="Buet forbindelse 87"/>
            <p:cNvCxnSpPr>
              <a:stCxn id="101" idx="2"/>
              <a:endCxn id="99" idx="0"/>
            </p:cNvCxnSpPr>
            <p:nvPr/>
          </p:nvCxnSpPr>
          <p:spPr>
            <a:xfrm rot="5400000">
              <a:off x="3976259" y="1864748"/>
              <a:ext cx="678661" cy="2807032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89" name="Buet forbindelse 88"/>
            <p:cNvCxnSpPr>
              <a:stCxn id="101" idx="2"/>
              <a:endCxn id="94" idx="0"/>
            </p:cNvCxnSpPr>
            <p:nvPr/>
          </p:nvCxnSpPr>
          <p:spPr>
            <a:xfrm rot="16200000" flipH="1">
              <a:off x="5274988" y="3373050"/>
              <a:ext cx="1428760" cy="540527"/>
            </a:xfrm>
            <a:prstGeom prst="curvedConnector3">
              <a:avLst>
                <a:gd name="adj1" fmla="val 5104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90" name="Buet forbindelse 89"/>
            <p:cNvCxnSpPr>
              <a:stCxn id="101" idx="2"/>
              <a:endCxn id="95" idx="0"/>
            </p:cNvCxnSpPr>
            <p:nvPr/>
          </p:nvCxnSpPr>
          <p:spPr>
            <a:xfrm rot="16200000" flipH="1">
              <a:off x="6176893" y="2471146"/>
              <a:ext cx="1428760" cy="234433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91" name="Buet forbindelse 90"/>
            <p:cNvCxnSpPr>
              <a:stCxn id="99" idx="2"/>
              <a:endCxn id="96" idx="0"/>
            </p:cNvCxnSpPr>
            <p:nvPr/>
          </p:nvCxnSpPr>
          <p:spPr>
            <a:xfrm rot="5400000">
              <a:off x="2251272" y="3696892"/>
              <a:ext cx="392909" cy="92869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92" name="Buet forbindelse 91"/>
            <p:cNvCxnSpPr>
              <a:stCxn id="98" idx="2"/>
              <a:endCxn id="96" idx="0"/>
            </p:cNvCxnSpPr>
            <p:nvPr/>
          </p:nvCxnSpPr>
          <p:spPr>
            <a:xfrm rot="16200000" flipH="1">
              <a:off x="1322578" y="3696892"/>
              <a:ext cx="392909" cy="92869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4B25-96AA-401C-B006-570C55A6EBF7}" type="slidenum">
              <a:rPr lang="da-DK"/>
              <a:pPr/>
              <a:t>2</a:t>
            </a:fld>
            <a:endParaRPr lang="da-DK"/>
          </a:p>
        </p:txBody>
      </p:sp>
      <p:pic>
        <p:nvPicPr>
          <p:cNvPr id="3089" name="Picture 17" descr="Ikke-navngivet-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1908174" y="1714489"/>
            <a:ext cx="734999" cy="10668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5992"/>
            <a:ext cx="4402138" cy="3840171"/>
          </a:xfrm>
          <a:noFill/>
          <a:ln/>
        </p:spPr>
        <p:txBody>
          <a:bodyPr/>
          <a:lstStyle/>
          <a:p>
            <a:r>
              <a:rPr lang="da-DK" b="1" i="1" dirty="0"/>
              <a:t>Vælg</a:t>
            </a:r>
            <a:r>
              <a:rPr lang="da-DK" dirty="0"/>
              <a:t> </a:t>
            </a:r>
            <a:r>
              <a:rPr lang="da-DK" dirty="0" smtClean="0"/>
              <a:t>fanen </a:t>
            </a:r>
            <a:r>
              <a:rPr lang="da-DK" b="1" dirty="0" smtClean="0"/>
              <a:t>Startside</a:t>
            </a:r>
          </a:p>
          <a:p>
            <a:r>
              <a:rPr lang="da-DK" b="1" i="1" dirty="0" smtClean="0"/>
              <a:t>Tryk</a:t>
            </a:r>
            <a:r>
              <a:rPr lang="da-DK" dirty="0" smtClean="0"/>
              <a:t> </a:t>
            </a:r>
            <a:r>
              <a:rPr lang="da-DK" b="1" dirty="0" smtClean="0"/>
              <a:t>Layout</a:t>
            </a:r>
            <a:endParaRPr lang="da-DK" b="1" dirty="0"/>
          </a:p>
          <a:p>
            <a:r>
              <a:rPr lang="da-DK" b="1" i="1" dirty="0" smtClean="0"/>
              <a:t>Vælg</a:t>
            </a:r>
            <a:r>
              <a:rPr lang="da-DK" dirty="0" smtClean="0"/>
              <a:t> </a:t>
            </a:r>
            <a:r>
              <a:rPr lang="da-DK" b="1" dirty="0" smtClean="0"/>
              <a:t>Tomt</a:t>
            </a:r>
            <a:endParaRPr lang="da-DK" b="1" dirty="0"/>
          </a:p>
          <a:p>
            <a:endParaRPr lang="da-DK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a-DK" dirty="0"/>
              <a:t>Vælg </a:t>
            </a:r>
            <a:r>
              <a:rPr lang="da-DK" dirty="0" smtClean="0"/>
              <a:t>diaslayout</a:t>
            </a:r>
            <a:endParaRPr lang="da-DK" dirty="0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1285853" y="1500174"/>
            <a:ext cx="571503" cy="78581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285984" y="3571876"/>
            <a:ext cx="500066" cy="64294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animBg="1"/>
      <p:bldP spid="3085" grpId="1" animBg="1"/>
      <p:bldP spid="3075" grpId="1" uiExpand="1" build="p"/>
      <p:bldP spid="3077" grpId="0" uiExpand="1" animBg="1"/>
      <p:bldP spid="3077" grpId="1" uiExpand="1" animBg="1"/>
      <p:bldP spid="30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4B25-96AA-401C-B006-570C55A6EBF7}" type="slidenum">
              <a:rPr lang="da-DK"/>
              <a:pPr/>
              <a:t>3</a:t>
            </a:fld>
            <a:endParaRPr lang="da-DK"/>
          </a:p>
        </p:txBody>
      </p:sp>
      <p:pic>
        <p:nvPicPr>
          <p:cNvPr id="3089" name="Picture 17" descr="Ikke-navngivet-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2571736" y="1714488"/>
            <a:ext cx="857256" cy="12096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5992"/>
            <a:ext cx="4402138" cy="3840171"/>
          </a:xfrm>
          <a:noFill/>
          <a:ln/>
        </p:spPr>
        <p:txBody>
          <a:bodyPr/>
          <a:lstStyle/>
          <a:p>
            <a:r>
              <a:rPr lang="da-DK" b="1" i="1" dirty="0"/>
              <a:t>Vælg</a:t>
            </a:r>
            <a:r>
              <a:rPr lang="da-DK" dirty="0"/>
              <a:t> </a:t>
            </a:r>
            <a:r>
              <a:rPr lang="da-DK" dirty="0" smtClean="0"/>
              <a:t>fanen </a:t>
            </a:r>
            <a:r>
              <a:rPr lang="da-DK" b="1" dirty="0" smtClean="0"/>
              <a:t>Indsæt</a:t>
            </a:r>
          </a:p>
          <a:p>
            <a:r>
              <a:rPr lang="da-DK" b="1" i="1" dirty="0" smtClean="0"/>
              <a:t>Tryk</a:t>
            </a:r>
            <a:r>
              <a:rPr lang="da-DK" dirty="0" smtClean="0"/>
              <a:t> </a:t>
            </a:r>
            <a:r>
              <a:rPr lang="da-DK" b="1" dirty="0" smtClean="0"/>
              <a:t>Figurer</a:t>
            </a:r>
            <a:endParaRPr lang="da-DK" b="1" dirty="0"/>
          </a:p>
          <a:p>
            <a:r>
              <a:rPr lang="da-DK" b="1" i="1" dirty="0" smtClean="0"/>
              <a:t>Vælg</a:t>
            </a:r>
            <a:r>
              <a:rPr lang="da-DK" dirty="0" smtClean="0"/>
              <a:t> </a:t>
            </a:r>
            <a:r>
              <a:rPr lang="da-DK" dirty="0"/>
              <a:t>et</a:t>
            </a:r>
            <a:r>
              <a:rPr lang="da-DK" b="1" dirty="0" smtClean="0"/>
              <a:t> Rektangel</a:t>
            </a:r>
            <a:endParaRPr lang="da-DK" b="1" dirty="0"/>
          </a:p>
          <a:p>
            <a:endParaRPr lang="da-DK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a-DK" dirty="0" smtClean="0"/>
              <a:t>Opret figur</a:t>
            </a:r>
            <a:endParaRPr lang="da-DK" dirty="0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1563078" y="1500173"/>
            <a:ext cx="1008658" cy="84444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2857488" y="2857496"/>
            <a:ext cx="714380" cy="42862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animBg="1"/>
      <p:bldP spid="3085" grpId="1" animBg="1"/>
      <p:bldP spid="3075" grpId="0" build="p"/>
      <p:bldP spid="3077" grpId="0" animBg="1"/>
      <p:bldP spid="3077" grpId="1" animBg="1"/>
      <p:bldP spid="30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4B25-96AA-401C-B006-570C55A6EBF7}" type="slidenum">
              <a:rPr lang="da-DK"/>
              <a:pPr/>
              <a:t>4</a:t>
            </a:fld>
            <a:endParaRPr lang="da-DK"/>
          </a:p>
        </p:txBody>
      </p:sp>
      <p:pic>
        <p:nvPicPr>
          <p:cNvPr id="3089" name="Picture 17" descr="Ikke-navngivet-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3438769" y="3462214"/>
            <a:ext cx="797169" cy="3204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307" y="3239469"/>
            <a:ext cx="4442430" cy="1176223"/>
          </a:xfrm>
          <a:noFill/>
          <a:ln/>
        </p:spPr>
        <p:txBody>
          <a:bodyPr/>
          <a:lstStyle/>
          <a:p>
            <a:r>
              <a:rPr lang="da-DK" b="1" i="1" dirty="0" smtClean="0"/>
              <a:t>Tegn </a:t>
            </a:r>
            <a:r>
              <a:rPr lang="da-DK" dirty="0" smtClean="0"/>
              <a:t>et rektangel</a:t>
            </a:r>
            <a:endParaRPr lang="da-DK" b="1" dirty="0" smtClean="0"/>
          </a:p>
          <a:p>
            <a:r>
              <a:rPr lang="da-DK" b="1" i="1" dirty="0" smtClean="0"/>
              <a:t>Tast </a:t>
            </a:r>
            <a:r>
              <a:rPr lang="da-DK" b="1" dirty="0"/>
              <a:t>CTRL +D</a:t>
            </a:r>
            <a:r>
              <a:rPr lang="da-DK" dirty="0"/>
              <a:t> et  </a:t>
            </a:r>
            <a:r>
              <a:rPr lang="da-DK" dirty="0" smtClean="0"/>
              <a:t>antal gange</a:t>
            </a:r>
            <a:endParaRPr lang="da-DK" b="1" dirty="0"/>
          </a:p>
          <a:p>
            <a:endParaRPr lang="da-DK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a-DK" dirty="0" smtClean="0"/>
              <a:t>Tegn en figur og lav dubletter</a:t>
            </a:r>
            <a:endParaRPr lang="da-DK" dirty="0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3079262" y="3118336"/>
            <a:ext cx="875322" cy="27354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animBg="1"/>
      <p:bldP spid="3075" grpId="0" build="p"/>
      <p:bldP spid="3077" grpId="0" animBg="1"/>
      <p:bldP spid="307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9E5A-B9B0-44AE-AEC3-93015C2E4392}" type="slidenum">
              <a:rPr lang="da-DK"/>
              <a:pPr/>
              <a:t>5</a:t>
            </a:fld>
            <a:endParaRPr lang="da-DK"/>
          </a:p>
        </p:txBody>
      </p:sp>
      <p:pic>
        <p:nvPicPr>
          <p:cNvPr id="6151" name="Picture 7" descr="Ikke-navngivet-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946769" y="2516554"/>
            <a:ext cx="1508369" cy="151618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Skriv begreber</a:t>
            </a:r>
            <a:endParaRPr lang="da-DK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096108"/>
          </a:xfrm>
        </p:spPr>
        <p:txBody>
          <a:bodyPr/>
          <a:lstStyle/>
          <a:p>
            <a:r>
              <a:rPr lang="da-DK" b="1" i="1" dirty="0" smtClean="0"/>
              <a:t>Fordel</a:t>
            </a:r>
            <a:r>
              <a:rPr lang="da-DK" dirty="0" smtClean="0"/>
              <a:t> rektanglerne</a:t>
            </a:r>
            <a:endParaRPr lang="da-DK" dirty="0"/>
          </a:p>
          <a:p>
            <a:r>
              <a:rPr lang="da-DK" b="1" i="1" dirty="0" smtClean="0"/>
              <a:t>Klik</a:t>
            </a:r>
            <a:r>
              <a:rPr lang="da-DK" dirty="0" smtClean="0"/>
              <a:t> på et rektangel og </a:t>
            </a:r>
            <a:r>
              <a:rPr lang="da-DK" b="1" i="1" dirty="0" smtClean="0"/>
              <a:t>skriv</a:t>
            </a:r>
            <a:r>
              <a:rPr lang="da-DK" dirty="0" smtClean="0"/>
              <a:t>  et begreb</a:t>
            </a:r>
            <a:endParaRPr lang="da-DK" dirty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15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F16E-5E78-4E03-96E0-E695B66CF728}" type="slidenum">
              <a:rPr lang="da-DK"/>
              <a:pPr/>
              <a:t>6</a:t>
            </a:fld>
            <a:endParaRPr lang="da-DK"/>
          </a:p>
        </p:txBody>
      </p:sp>
      <p:pic>
        <p:nvPicPr>
          <p:cNvPr id="7173" name="Picture 5" descr="Ikke-navngivet-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sp>
        <p:nvSpPr>
          <p:cNvPr id="22" name="Line 10"/>
          <p:cNvSpPr>
            <a:spLocks noChangeShapeType="1"/>
          </p:cNvSpPr>
          <p:nvPr/>
        </p:nvSpPr>
        <p:spPr bwMode="auto">
          <a:xfrm flipV="1">
            <a:off x="1917032" y="1564105"/>
            <a:ext cx="152400" cy="9384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Juster markerede objekter indbyrdes</a:t>
            </a:r>
            <a:endParaRPr lang="da-DK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07695"/>
            <a:ext cx="4908884" cy="4525963"/>
          </a:xfrm>
        </p:spPr>
        <p:txBody>
          <a:bodyPr/>
          <a:lstStyle/>
          <a:p>
            <a:r>
              <a:rPr lang="da-DK" b="1" i="1" dirty="0"/>
              <a:t>Marker</a:t>
            </a:r>
            <a:r>
              <a:rPr lang="da-DK" dirty="0"/>
              <a:t> de rektangler der skal justeres indbyrdes</a:t>
            </a:r>
          </a:p>
          <a:p>
            <a:r>
              <a:rPr lang="da-DK" b="1" i="1" dirty="0" smtClean="0"/>
              <a:t>Vælg</a:t>
            </a:r>
            <a:r>
              <a:rPr lang="da-DK" dirty="0" smtClean="0"/>
              <a:t> fanen </a:t>
            </a:r>
            <a:r>
              <a:rPr lang="da-DK" b="1" dirty="0" smtClean="0"/>
              <a:t>Startside</a:t>
            </a:r>
          </a:p>
          <a:p>
            <a:r>
              <a:rPr lang="da-DK" b="1" dirty="0" smtClean="0"/>
              <a:t>Tryk Arranger</a:t>
            </a:r>
            <a:endParaRPr lang="da-DK" b="1" dirty="0"/>
          </a:p>
          <a:p>
            <a:r>
              <a:rPr lang="da-DK" b="1" i="1" dirty="0" smtClean="0"/>
              <a:t>Vælg </a:t>
            </a:r>
            <a:r>
              <a:rPr lang="da-DK" b="1" dirty="0" smtClean="0"/>
              <a:t>Juster</a:t>
            </a:r>
          </a:p>
          <a:p>
            <a:r>
              <a:rPr lang="da-DK" b="1" i="1" dirty="0" smtClean="0"/>
              <a:t>Vælg </a:t>
            </a:r>
            <a:r>
              <a:rPr lang="da-DK" b="1" dirty="0" smtClean="0"/>
              <a:t>Juster de </a:t>
            </a:r>
            <a:br>
              <a:rPr lang="da-DK" b="1" dirty="0" smtClean="0"/>
            </a:br>
            <a:r>
              <a:rPr lang="da-DK" b="1" dirty="0" smtClean="0"/>
              <a:t>markerede  objekter</a:t>
            </a:r>
            <a:endParaRPr lang="da-DK" dirty="0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745832" y="1989222"/>
            <a:ext cx="1171073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3168317" y="1852863"/>
            <a:ext cx="2366209" cy="125930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2791327" y="3593430"/>
            <a:ext cx="2887578" cy="32084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3296653" y="4756483"/>
            <a:ext cx="786063" cy="59355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8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96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7171" grpId="0" uiExpand="1" build="p"/>
      <p:bldP spid="7178" grpId="0" animBg="1"/>
      <p:bldP spid="7178" grpId="1" animBg="1"/>
      <p:bldP spid="19" grpId="0" animBg="1"/>
      <p:bldP spid="19" grpId="1" animBg="1"/>
      <p:bldP spid="20" grpId="0" animBg="1"/>
      <p:bldP spid="20" grpId="1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15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F16E-5E78-4E03-96E0-E695B66CF728}" type="slidenum">
              <a:rPr lang="da-DK"/>
              <a:pPr/>
              <a:t>7</a:t>
            </a:fld>
            <a:endParaRPr lang="da-DK"/>
          </a:p>
        </p:txBody>
      </p:sp>
      <p:pic>
        <p:nvPicPr>
          <p:cNvPr id="7173" name="Picture 5" descr="Ikke-navngivet-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Juster midt på vandret</a:t>
            </a:r>
            <a:endParaRPr lang="da-DK" dirty="0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935703" y="1692443"/>
            <a:ext cx="2598822" cy="12031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703094" y="2213812"/>
            <a:ext cx="2887579" cy="16282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1407695"/>
            <a:ext cx="4339389" cy="235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Tryk</a:t>
            </a:r>
            <a:r>
              <a:rPr kumimoji="0" lang="da-DK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Arranger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Vælg </a:t>
            </a:r>
            <a:r>
              <a:rPr kumimoji="0" lang="da-DK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Vælg </a:t>
            </a:r>
            <a:r>
              <a:rPr kumimoji="0" lang="da-DK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Juster midt på vandret</a:t>
            </a:r>
            <a:endParaRPr kumimoji="0" lang="da-DK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2237874" y="2935706"/>
            <a:ext cx="4291263" cy="168442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  <p:bldP spid="7178" grpId="1" animBg="1"/>
      <p:bldP spid="7179" grpId="0" animBg="1"/>
      <p:bldP spid="7179" grpId="1" animBg="1"/>
      <p:bldP spid="13" grpId="0" uiExpand="1" build="p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15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F16E-5E78-4E03-96E0-E695B66CF728}" type="slidenum">
              <a:rPr lang="da-DK"/>
              <a:pPr/>
              <a:t>8</a:t>
            </a:fld>
            <a:endParaRPr lang="da-DK"/>
          </a:p>
        </p:txBody>
      </p:sp>
      <p:pic>
        <p:nvPicPr>
          <p:cNvPr id="7173" name="Picture 5" descr="Ikke-navngivet-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Fordel vandret</a:t>
            </a:r>
            <a:endParaRPr lang="da-DK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08810" y="2566737"/>
            <a:ext cx="4543928" cy="3495258"/>
          </a:xfrm>
        </p:spPr>
        <p:txBody>
          <a:bodyPr/>
          <a:lstStyle/>
          <a:p>
            <a:pPr lvl="0">
              <a:defRPr/>
            </a:pPr>
            <a:r>
              <a:rPr lang="da-DK" b="1" i="1" dirty="0"/>
              <a:t>Tryk</a:t>
            </a:r>
            <a:r>
              <a:rPr lang="da-DK" b="1" dirty="0"/>
              <a:t> Arranger</a:t>
            </a:r>
          </a:p>
          <a:p>
            <a:pPr lvl="0">
              <a:defRPr/>
            </a:pPr>
            <a:r>
              <a:rPr lang="da-DK" b="1" i="1" dirty="0"/>
              <a:t>Vælg </a:t>
            </a:r>
            <a:r>
              <a:rPr lang="da-DK" b="1" dirty="0"/>
              <a:t>Juster</a:t>
            </a:r>
          </a:p>
          <a:p>
            <a:pPr lvl="0">
              <a:defRPr/>
            </a:pPr>
            <a:r>
              <a:rPr lang="da-DK" b="1" i="1" dirty="0"/>
              <a:t>Vælg </a:t>
            </a:r>
            <a:r>
              <a:rPr lang="da-DK" b="1" dirty="0" smtClean="0"/>
              <a:t>Fordel vandret</a:t>
            </a:r>
            <a:endParaRPr lang="da-DK" dirty="0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2831432" y="1909012"/>
            <a:ext cx="2823409" cy="94648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510589" y="3384884"/>
            <a:ext cx="312821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975810" y="4114800"/>
            <a:ext cx="1147011" cy="8502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uiExpand="1" build="p"/>
      <p:bldP spid="7180" grpId="0" animBg="1"/>
      <p:bldP spid="7180" grpId="1" animBg="1"/>
      <p:bldP spid="7181" grpId="0" animBg="1"/>
      <p:bldP spid="7181" grpId="1" animBg="1"/>
      <p:bldP spid="71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Begrebskort/mindmap med Powerpoint</a:t>
            </a:r>
          </a:p>
        </p:txBody>
      </p:sp>
      <p:sp>
        <p:nvSpPr>
          <p:cNvPr id="15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F16E-5E78-4E03-96E0-E695B66CF728}" type="slidenum">
              <a:rPr lang="da-DK"/>
              <a:pPr/>
              <a:t>9</a:t>
            </a:fld>
            <a:endParaRPr lang="da-DK"/>
          </a:p>
        </p:txBody>
      </p:sp>
      <p:pic>
        <p:nvPicPr>
          <p:cNvPr id="7173" name="Picture 5" descr="Ikke-navngivet-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</a:t>
            </a:r>
            <a:r>
              <a:rPr lang="da-DK" dirty="0" smtClean="0"/>
              <a:t>ruppér</a:t>
            </a:r>
            <a:endParaRPr lang="da-DK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72979" y="1624264"/>
            <a:ext cx="4038600" cy="4525963"/>
          </a:xfrm>
        </p:spPr>
        <p:txBody>
          <a:bodyPr/>
          <a:lstStyle/>
          <a:p>
            <a:r>
              <a:rPr lang="da-DK" b="1" i="1" dirty="0"/>
              <a:t>Højreklik</a:t>
            </a:r>
            <a:r>
              <a:rPr lang="da-DK" dirty="0"/>
              <a:t> på et af de markerede objekter</a:t>
            </a:r>
          </a:p>
          <a:p>
            <a:r>
              <a:rPr lang="da-DK" b="1" i="1" dirty="0"/>
              <a:t>Vælg</a:t>
            </a:r>
            <a:r>
              <a:rPr lang="da-DK" dirty="0"/>
              <a:t> </a:t>
            </a:r>
            <a:r>
              <a:rPr lang="da-DK" dirty="0" smtClean="0"/>
              <a:t>Grupper</a:t>
            </a:r>
            <a:endParaRPr lang="da-DK" dirty="0"/>
          </a:p>
          <a:p>
            <a:r>
              <a:rPr lang="da-DK" b="1" i="1" dirty="0"/>
              <a:t>Vælg</a:t>
            </a:r>
            <a:r>
              <a:rPr lang="da-DK" dirty="0"/>
              <a:t> </a:t>
            </a:r>
            <a:r>
              <a:rPr lang="da-DK" dirty="0" smtClean="0"/>
              <a:t>Grupper</a:t>
            </a:r>
            <a:br>
              <a:rPr lang="da-DK" dirty="0" smtClean="0"/>
            </a:br>
            <a:r>
              <a:rPr lang="da-DK" dirty="0" smtClean="0"/>
              <a:t>(når objekterne er grupperede kan de flyttes samlet)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007896" y="2895600"/>
            <a:ext cx="3088104" cy="96252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716839" y="1995738"/>
            <a:ext cx="1785603" cy="115653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927683" y="3408947"/>
            <a:ext cx="1900989" cy="40907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uiExpand="1" build="p"/>
      <p:bldP spid="7176" grpId="0" animBg="1"/>
      <p:bldP spid="7176" grpId="1" animBg="1"/>
      <p:bldP spid="7177" grpId="0" animBg="1"/>
      <p:bldP spid="7177" grpId="1" animBg="1"/>
      <p:bldP spid="7178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003366"/>
      </a:dk1>
      <a:lt1>
        <a:srgbClr val="FFFFFF"/>
      </a:lt1>
      <a:dk2>
        <a:srgbClr val="003366"/>
      </a:dk2>
      <a:lt2>
        <a:srgbClr val="777777"/>
      </a:lt2>
      <a:accent1>
        <a:srgbClr val="FFFFF7"/>
      </a:accent1>
      <a:accent2>
        <a:srgbClr val="33CCCC"/>
      </a:accent2>
      <a:accent3>
        <a:srgbClr val="FFFFFF"/>
      </a:accent3>
      <a:accent4>
        <a:srgbClr val="002A56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3366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2A56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3366"/>
        </a:dk1>
        <a:lt1>
          <a:srgbClr val="003366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AAADB8"/>
        </a:accent3>
        <a:accent4>
          <a:srgbClr val="002A56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336699"/>
        </a:dk1>
        <a:lt1>
          <a:srgbClr val="FFFFD9"/>
        </a:lt1>
        <a:dk2>
          <a:srgbClr val="003366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2A5682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3366"/>
        </a:dk1>
        <a:lt1>
          <a:srgbClr val="FFFFD9"/>
        </a:lt1>
        <a:dk2>
          <a:srgbClr val="003366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2A56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206</Words>
  <Application>Microsoft Office PowerPoint</Application>
  <PresentationFormat>Skærmshow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5" baseType="lpstr">
      <vt:lpstr>Arial</vt:lpstr>
      <vt:lpstr>Tahoma</vt:lpstr>
      <vt:lpstr>Standarddesign</vt:lpstr>
      <vt:lpstr>Mindmap / Begrebskort  Rutediagram</vt:lpstr>
      <vt:lpstr>Vælg diaslayout</vt:lpstr>
      <vt:lpstr>Opret figur</vt:lpstr>
      <vt:lpstr>Tegn en figur og lav dubletter</vt:lpstr>
      <vt:lpstr>Skriv begreber</vt:lpstr>
      <vt:lpstr>Juster markerede objekter indbyrdes</vt:lpstr>
      <vt:lpstr>Juster midt på vandret</vt:lpstr>
      <vt:lpstr>Fordel vandret</vt:lpstr>
      <vt:lpstr>Gruppér</vt:lpstr>
      <vt:lpstr>Forbered Tilføj forbindelser</vt:lpstr>
      <vt:lpstr>Tilføj forbindelser</vt:lpstr>
      <vt:lpstr>Dias nummer 12</vt:lpstr>
    </vt:vector>
  </TitlesOfParts>
  <Company>ACU Vejle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Mindmap  Begrebskort  Rutediagram</dc:title>
  <dc:creator>Helge</dc:creator>
  <cp:lastModifiedBy>Helge Blom Andersen</cp:lastModifiedBy>
  <cp:revision>68</cp:revision>
  <dcterms:created xsi:type="dcterms:W3CDTF">2006-10-30T13:22:26Z</dcterms:created>
  <dcterms:modified xsi:type="dcterms:W3CDTF">2007-11-12T15:42:18Z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ies">
    <vt:lpwstr>Powerpoint</vt:lpwstr>
  </property>
</Properties>
</file>