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1"/>
  </p:notesMasterIdLst>
  <p:handoutMasterIdLst>
    <p:handoutMasterId r:id="rId12"/>
  </p:handoutMasterIdLst>
  <p:sldIdLst>
    <p:sldId id="263" r:id="rId2"/>
    <p:sldId id="264" r:id="rId3"/>
    <p:sldId id="257" r:id="rId4"/>
    <p:sldId id="271" r:id="rId5"/>
    <p:sldId id="258" r:id="rId6"/>
    <p:sldId id="266" r:id="rId7"/>
    <p:sldId id="272" r:id="rId8"/>
    <p:sldId id="267" r:id="rId9"/>
    <p:sldId id="269" r:id="rId10"/>
  </p:sldIdLst>
  <p:sldSz cx="9144000" cy="6858000" type="screen4x3"/>
  <p:notesSz cx="7099300" cy="10234613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715" autoAdjust="0"/>
  </p:normalViewPr>
  <p:slideViewPr>
    <p:cSldViewPr>
      <p:cViewPr varScale="1">
        <p:scale>
          <a:sx n="123" d="100"/>
          <a:sy n="123" d="100"/>
        </p:scale>
        <p:origin x="-12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090A18F-D648-47BC-A0ED-5B3033FFFD14}" type="datetimeFigureOut">
              <a:rPr lang="da-DK" smtClean="0"/>
              <a:t>01-11-2007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B933997-2EB8-4474-B48C-6252E40CF7BC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a-DK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da-DK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a-DK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27B2F4CF-71FD-4AEB-A624-E78737F59908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3BFE-8369-46E6-B6C4-EFC60E0DC27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CD-lyd i præsentation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800B-6DB4-4B35-B598-9AA8A244D4A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CD-lyd i præsentation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097A-AB1A-4665-AA55-14B36E30B7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CD-lyd i præsentation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6ACE-5559-4C43-B5B1-A001CADD73E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CD-lyd i præsentation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8691-E303-4418-B5D2-B4E61A6E76A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CD-lyd i præsentation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DFA1-79B4-4D87-A7CB-DB7CA2AD0DE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CD-lyd i præsentation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A5BB-BF76-4307-866B-B249A3BB229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CD-lyd i præsentation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15FC-9A16-49B7-80FA-163B1D6DDD8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CD-lyd i præsentation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8C9F-18C3-481A-A091-F287FE44958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CD-lyd i præsentation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3A78-6BB1-4320-9D41-DE3EC99FC90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CD-lyd i præsentation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5469-1FE7-424A-AC35-E937ADB817F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CD-lyd i præsentation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4A606-70CD-4A1F-80B5-78373202FCD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>
    <p:zoom/>
  </p:transition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Lyd fra CD i selvkørende PP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3BFE-8369-46E6-B6C4-EFC60E0DC27C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1" descr="Ikke-navngivet-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13606" y="685205"/>
            <a:ext cx="7316788" cy="5487591"/>
          </a:xfrm>
          <a:prstGeom prst="rect">
            <a:avLst/>
          </a:prstGeom>
          <a:noFill/>
        </p:spPr>
      </p:pic>
      <p:sp>
        <p:nvSpPr>
          <p:cNvPr id="12" name="Line 16"/>
          <p:cNvSpPr>
            <a:spLocks noChangeShapeType="1"/>
          </p:cNvSpPr>
          <p:nvPr/>
        </p:nvSpPr>
        <p:spPr bwMode="auto">
          <a:xfrm flipV="1">
            <a:off x="2428861" y="2143116"/>
            <a:ext cx="4357718" cy="214314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 flipV="1">
            <a:off x="2392663" y="1500174"/>
            <a:ext cx="4893981" cy="2286016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 flipH="1" flipV="1">
            <a:off x="2285983" y="1142984"/>
            <a:ext cx="928695" cy="2000264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Opret en præsentation og </a:t>
            </a:r>
            <a:r>
              <a:rPr lang="da-DK" dirty="0"/>
              <a:t>i</a:t>
            </a:r>
            <a:r>
              <a:rPr lang="da-DK" dirty="0" smtClean="0"/>
              <a:t>ndsæt lyd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/>
          <a:lstStyle/>
          <a:p>
            <a:r>
              <a:rPr lang="da-DK" b="1" i="1" dirty="0" smtClean="0"/>
              <a:t>Opret</a:t>
            </a:r>
            <a:r>
              <a:rPr lang="da-DK" dirty="0" smtClean="0"/>
              <a:t> en præsentation med flere dias</a:t>
            </a:r>
          </a:p>
          <a:p>
            <a:r>
              <a:rPr lang="da-DK" b="1" i="1" dirty="0" smtClean="0"/>
              <a:t>Vælg</a:t>
            </a:r>
            <a:r>
              <a:rPr lang="da-DK" dirty="0" smtClean="0"/>
              <a:t> fanen </a:t>
            </a:r>
            <a:r>
              <a:rPr lang="da-DK" b="1" dirty="0" smtClean="0"/>
              <a:t>Indsæt</a:t>
            </a:r>
          </a:p>
          <a:p>
            <a:r>
              <a:rPr lang="da-DK" b="1" i="1" dirty="0" smtClean="0"/>
              <a:t>Tryk</a:t>
            </a:r>
            <a:r>
              <a:rPr lang="da-DK" dirty="0" smtClean="0"/>
              <a:t> Lyd</a:t>
            </a:r>
          </a:p>
          <a:p>
            <a:r>
              <a:rPr lang="da-DK" b="1" i="1" dirty="0" smtClean="0"/>
              <a:t>Vælg</a:t>
            </a:r>
            <a:r>
              <a:rPr lang="da-DK" b="1" dirty="0" smtClean="0"/>
              <a:t> Afspil lyd fra cd</a:t>
            </a:r>
            <a:endParaRPr lang="da-DK" b="1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CD-lyd i præsentation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6ACE-5559-4C43-B5B1-A001CADD73E2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1" grpId="1" animBg="1"/>
      <p:bldP spid="10" grpId="0" animBg="1"/>
      <p:bldP spid="10" grpId="1" animBg="1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071810"/>
            <a:ext cx="31527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Line 16"/>
          <p:cNvSpPr>
            <a:spLocks noChangeShapeType="1"/>
          </p:cNvSpPr>
          <p:nvPr/>
        </p:nvSpPr>
        <p:spPr bwMode="auto">
          <a:xfrm>
            <a:off x="3786182" y="2000240"/>
            <a:ext cx="1571635" cy="17859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2143108" y="2428868"/>
            <a:ext cx="4572032" cy="3429024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Boksen Indlæs </a:t>
            </a:r>
            <a:r>
              <a:rPr lang="da-DK" dirty="0" err="1" smtClean="0"/>
              <a:t>CD-lyd</a:t>
            </a:r>
            <a:r>
              <a:rPr lang="da-DK" dirty="0" smtClean="0"/>
              <a:t> - 1</a:t>
            </a:r>
            <a:endParaRPr lang="da-DK" dirty="0"/>
          </a:p>
        </p:txBody>
      </p:sp>
      <p:sp>
        <p:nvSpPr>
          <p:cNvPr id="3090" name="Rectangle 18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971924" cy="3328997"/>
          </a:xfrm>
          <a:noFill/>
          <a:ln/>
        </p:spPr>
        <p:txBody>
          <a:bodyPr>
            <a:noAutofit/>
          </a:bodyPr>
          <a:lstStyle/>
          <a:p>
            <a:r>
              <a:rPr lang="da-DK" sz="2800" b="1" i="1" dirty="0" smtClean="0"/>
              <a:t>Ret </a:t>
            </a:r>
            <a:r>
              <a:rPr lang="da-DK" sz="2800" dirty="0"/>
              <a:t>evt. indstillinger</a:t>
            </a:r>
            <a:endParaRPr lang="da-DK" sz="2800" dirty="0" smtClean="0"/>
          </a:p>
          <a:p>
            <a:r>
              <a:rPr lang="da-DK" sz="2800" b="1" i="1" dirty="0" smtClean="0"/>
              <a:t>Tryk</a:t>
            </a:r>
            <a:r>
              <a:rPr lang="da-DK" sz="2800" dirty="0" smtClean="0"/>
              <a:t> </a:t>
            </a:r>
            <a:r>
              <a:rPr lang="da-DK" sz="2800" b="1" dirty="0" smtClean="0"/>
              <a:t>OK</a:t>
            </a:r>
          </a:p>
          <a:p>
            <a:r>
              <a:rPr lang="da-DK" sz="2800" b="1" dirty="0" smtClean="0"/>
              <a:t>Test din præsentation</a:t>
            </a:r>
            <a:br>
              <a:rPr lang="da-DK" sz="2800" b="1" dirty="0" smtClean="0"/>
            </a:br>
            <a:r>
              <a:rPr lang="da-DK" sz="2800" dirty="0" smtClean="0"/>
              <a:t>(NB: Det kan tage lidt tid før lyden kommer fordi </a:t>
            </a:r>
            <a:r>
              <a:rPr lang="da-DK" sz="2800" dirty="0" err="1" smtClean="0"/>
              <a:t>CD-en</a:t>
            </a:r>
            <a:r>
              <a:rPr lang="da-DK" sz="2800" dirty="0" smtClean="0"/>
              <a:t> skal op i omdrejninger)</a:t>
            </a:r>
            <a:endParaRPr lang="da-DK" sz="2800" dirty="0"/>
          </a:p>
          <a:p>
            <a:pPr>
              <a:buFont typeface="Wingdings" pitchFamily="2" charset="2"/>
              <a:buNone/>
            </a:pPr>
            <a:endParaRPr lang="da-DK" sz="2800" dirty="0"/>
          </a:p>
        </p:txBody>
      </p:sp>
      <p:sp>
        <p:nvSpPr>
          <p:cNvPr id="7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CD-lyd i præsentation</a:t>
            </a:r>
          </a:p>
        </p:txBody>
      </p:sp>
      <p:sp>
        <p:nvSpPr>
          <p:cNvPr id="8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1251-B9E6-48F5-9B6C-4975B5EB63A3}" type="slidenum">
              <a:rPr lang="da-DK"/>
              <a:pPr/>
              <a:t>3</a:t>
            </a:fld>
            <a:endParaRPr lang="da-DK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309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4942" y="3971469"/>
            <a:ext cx="3152775" cy="1201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Boksen Indlæs </a:t>
            </a:r>
            <a:r>
              <a:rPr lang="da-DK" dirty="0" err="1" smtClean="0"/>
              <a:t>CD-lyd</a:t>
            </a:r>
            <a:r>
              <a:rPr lang="da-DK" dirty="0" smtClean="0"/>
              <a:t> - 2</a:t>
            </a:r>
            <a:endParaRPr lang="da-DK" dirty="0"/>
          </a:p>
        </p:txBody>
      </p:sp>
      <p:sp>
        <p:nvSpPr>
          <p:cNvPr id="3090" name="Rectangle 18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971924" cy="3328997"/>
          </a:xfrm>
          <a:noFill/>
          <a:ln/>
        </p:spPr>
        <p:txBody>
          <a:bodyPr>
            <a:noAutofit/>
          </a:bodyPr>
          <a:lstStyle/>
          <a:p>
            <a:r>
              <a:rPr lang="da-DK" sz="2800" b="1" i="1" dirty="0" smtClean="0"/>
              <a:t>Tryk </a:t>
            </a:r>
            <a:r>
              <a:rPr lang="da-DK" sz="2800" dirty="0" smtClean="0"/>
              <a:t>Automatisk</a:t>
            </a:r>
          </a:p>
          <a:p>
            <a:pPr>
              <a:buFont typeface="Wingdings" pitchFamily="2" charset="2"/>
              <a:buNone/>
            </a:pPr>
            <a:endParaRPr lang="da-DK" sz="2800" dirty="0"/>
          </a:p>
        </p:txBody>
      </p:sp>
      <p:sp>
        <p:nvSpPr>
          <p:cNvPr id="7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CD-lyd i præsentation</a:t>
            </a:r>
          </a:p>
        </p:txBody>
      </p:sp>
      <p:sp>
        <p:nvSpPr>
          <p:cNvPr id="8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1251-B9E6-48F5-9B6C-4975B5EB63A3}" type="slidenum">
              <a:rPr lang="da-DK"/>
              <a:pPr/>
              <a:t>4</a:t>
            </a:fld>
            <a:endParaRPr lang="da-DK"/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1428727" y="2143116"/>
            <a:ext cx="4429157" cy="285752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7" name="Picture 21" descr="Ikke-navngivet-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24000" y="1131570"/>
            <a:ext cx="6096000" cy="4594860"/>
          </a:xfrm>
          <a:prstGeom prst="rect">
            <a:avLst/>
          </a:prstGeom>
          <a:noFill/>
        </p:spPr>
      </p:pic>
      <p:sp>
        <p:nvSpPr>
          <p:cNvPr id="13" name="Line 16"/>
          <p:cNvSpPr>
            <a:spLocks noChangeShapeType="1"/>
          </p:cNvSpPr>
          <p:nvPr/>
        </p:nvSpPr>
        <p:spPr bwMode="auto">
          <a:xfrm flipV="1">
            <a:off x="4500562" y="2143116"/>
            <a:ext cx="714380" cy="278608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Indstillinger for afspilning</a:t>
            </a: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CD-lyd i præsentation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DF63-8414-45F2-82BF-705958B90D0E}" type="slidenum">
              <a:rPr lang="da-DK"/>
              <a:pPr/>
              <a:t>5</a:t>
            </a:fld>
            <a:endParaRPr lang="da-DK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3143272"/>
          </a:xfrm>
        </p:spPr>
        <p:txBody>
          <a:bodyPr>
            <a:normAutofit/>
          </a:bodyPr>
          <a:lstStyle/>
          <a:p>
            <a:r>
              <a:rPr lang="da-DK" sz="2800" b="1" i="1" dirty="0" smtClean="0"/>
              <a:t>Marker</a:t>
            </a:r>
            <a:r>
              <a:rPr lang="da-DK" sz="2800" dirty="0" smtClean="0"/>
              <a:t> </a:t>
            </a:r>
            <a:r>
              <a:rPr lang="da-DK" sz="2800" b="1" dirty="0" err="1" smtClean="0"/>
              <a:t>Lydikonet</a:t>
            </a:r>
            <a:endParaRPr lang="da-DK" sz="2800" b="1" dirty="0" smtClean="0"/>
          </a:p>
          <a:p>
            <a:endParaRPr lang="da-DK" sz="2800" b="1" dirty="0"/>
          </a:p>
          <a:p>
            <a:endParaRPr lang="da-DK" sz="2800" b="1" dirty="0" smtClean="0"/>
          </a:p>
          <a:p>
            <a:endParaRPr lang="da-DK" sz="2800" b="1" dirty="0" smtClean="0"/>
          </a:p>
          <a:p>
            <a:r>
              <a:rPr lang="da-DK" sz="2800" b="1" i="1" dirty="0" smtClean="0"/>
              <a:t>Vælg </a:t>
            </a:r>
            <a:r>
              <a:rPr lang="da-DK" sz="2800" dirty="0" smtClean="0"/>
              <a:t>fanen </a:t>
            </a:r>
            <a:r>
              <a:rPr lang="da-DK" sz="2800" b="1" dirty="0" err="1" smtClean="0"/>
              <a:t>Cd-lydværktøjer</a:t>
            </a:r>
            <a:r>
              <a:rPr lang="da-DK" sz="2800" b="1" dirty="0" smtClean="0"/>
              <a:t> | Indstillinger</a:t>
            </a:r>
          </a:p>
          <a:p>
            <a:r>
              <a:rPr lang="da-DK" sz="2800" b="1" i="1" dirty="0" smtClean="0"/>
              <a:t>Tryk </a:t>
            </a:r>
            <a:r>
              <a:rPr lang="da-DK" sz="2800" b="1" dirty="0" smtClean="0"/>
              <a:t>Afspil spor | Afspil på alle dias</a:t>
            </a:r>
          </a:p>
          <a:p>
            <a:endParaRPr lang="da-DK" sz="2800" dirty="0"/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>
            <a:off x="3500430" y="2714620"/>
            <a:ext cx="1357321" cy="100013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V="1">
            <a:off x="5786446" y="1500174"/>
            <a:ext cx="1071570" cy="285752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uiExpand="1" build="p"/>
      <p:bldP spid="11" grpId="0" animBg="1"/>
      <p:bldP spid="11" grpId="1" animBg="1"/>
      <p:bldP spid="12" grpId="0" animBg="1"/>
      <p:bldP spid="1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7" name="Picture 21" descr="Ikke-navngivet-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24000" y="1131570"/>
            <a:ext cx="6096000" cy="4594860"/>
          </a:xfrm>
          <a:prstGeom prst="rect">
            <a:avLst/>
          </a:prstGeom>
          <a:noFill/>
        </p:spPr>
      </p:pic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Diassortering</a:t>
            </a: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CD-lyd i præsentation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DF63-8414-45F2-82BF-705958B90D0E}" type="slidenum">
              <a:rPr lang="da-DK"/>
              <a:pPr/>
              <a:t>6</a:t>
            </a:fld>
            <a:endParaRPr lang="da-DK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457200" y="2214553"/>
            <a:ext cx="8229600" cy="2000265"/>
          </a:xfrm>
        </p:spPr>
        <p:txBody>
          <a:bodyPr>
            <a:normAutofit/>
          </a:bodyPr>
          <a:lstStyle/>
          <a:p>
            <a:r>
              <a:rPr lang="da-DK" sz="2800" b="1" i="1" dirty="0" smtClean="0"/>
              <a:t>Tryk</a:t>
            </a:r>
            <a:r>
              <a:rPr lang="da-DK" sz="2800" dirty="0" smtClean="0"/>
              <a:t> </a:t>
            </a:r>
            <a:r>
              <a:rPr lang="da-DK" sz="2800" b="1" dirty="0" smtClean="0"/>
              <a:t>Diassortering</a:t>
            </a:r>
          </a:p>
          <a:p>
            <a:endParaRPr lang="da-DK" sz="2800" dirty="0"/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1928793" y="2857496"/>
            <a:ext cx="3571901" cy="2643206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7" name="Picture 21" descr="Ikke-navngivet-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24000" y="1131570"/>
            <a:ext cx="6096000" cy="4594860"/>
          </a:xfrm>
          <a:prstGeom prst="rect">
            <a:avLst/>
          </a:prstGeom>
          <a:noFill/>
        </p:spPr>
      </p:pic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Indstillinger for diasovergang</a:t>
            </a: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CD-lyd i præsentation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DF63-8414-45F2-82BF-705958B90D0E}" type="slidenum">
              <a:rPr lang="da-DK"/>
              <a:pPr/>
              <a:t>7</a:t>
            </a:fld>
            <a:endParaRPr lang="da-DK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457200" y="2214553"/>
            <a:ext cx="8229600" cy="2000265"/>
          </a:xfrm>
        </p:spPr>
        <p:txBody>
          <a:bodyPr>
            <a:normAutofit/>
          </a:bodyPr>
          <a:lstStyle/>
          <a:p>
            <a:r>
              <a:rPr lang="da-DK" sz="2800" b="1" i="1" dirty="0" smtClean="0"/>
              <a:t>Vælg</a:t>
            </a:r>
            <a:r>
              <a:rPr lang="da-DK" sz="2800" dirty="0" smtClean="0"/>
              <a:t> fanen </a:t>
            </a:r>
            <a:r>
              <a:rPr lang="da-DK" sz="2800" b="1" dirty="0" smtClean="0"/>
              <a:t>Animationer</a:t>
            </a:r>
          </a:p>
          <a:p>
            <a:r>
              <a:rPr lang="da-DK" sz="2800" b="1" i="1" dirty="0" smtClean="0"/>
              <a:t>Tryk</a:t>
            </a:r>
            <a:r>
              <a:rPr lang="da-DK" sz="2800" dirty="0" smtClean="0"/>
              <a:t> </a:t>
            </a:r>
            <a:r>
              <a:rPr lang="da-DK" sz="2800" b="1" dirty="0" smtClean="0"/>
              <a:t>Overgangsskema</a:t>
            </a:r>
          </a:p>
          <a:p>
            <a:r>
              <a:rPr lang="da-DK" sz="2800" b="1" i="1" dirty="0" smtClean="0"/>
              <a:t>Vælg</a:t>
            </a:r>
            <a:r>
              <a:rPr lang="da-DK" sz="2800" dirty="0" smtClean="0"/>
              <a:t> </a:t>
            </a:r>
            <a:r>
              <a:rPr lang="da-DK" sz="2800" b="1" dirty="0" smtClean="0"/>
              <a:t>Boks ud</a:t>
            </a:r>
          </a:p>
          <a:p>
            <a:endParaRPr lang="da-DK" sz="2800" dirty="0"/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2857486" y="1428736"/>
            <a:ext cx="571505" cy="928694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 flipV="1">
            <a:off x="3286116" y="2000240"/>
            <a:ext cx="428628" cy="857256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3000364" y="3500438"/>
            <a:ext cx="2214578" cy="857256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8" grpId="0" animBg="1"/>
      <p:bldP spid="8" grpId="1" animBg="1"/>
      <p:bldP spid="11" grpId="0" animBg="1"/>
      <p:bldP spid="11" grpId="1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7" name="Picture 21" descr="Ikke-navngivet-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24000" y="1131570"/>
            <a:ext cx="6096000" cy="4594860"/>
          </a:xfrm>
          <a:prstGeom prst="rect">
            <a:avLst/>
          </a:prstGeom>
          <a:noFill/>
        </p:spPr>
      </p:pic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Diasovergang på alle</a:t>
            </a: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CD-lyd i præsentation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DF63-8414-45F2-82BF-705958B90D0E}" type="slidenum">
              <a:rPr lang="da-DK"/>
              <a:pPr/>
              <a:t>8</a:t>
            </a:fld>
            <a:endParaRPr lang="da-DK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2571768"/>
          </a:xfrm>
        </p:spPr>
        <p:txBody>
          <a:bodyPr>
            <a:normAutofit/>
          </a:bodyPr>
          <a:lstStyle/>
          <a:p>
            <a:r>
              <a:rPr lang="da-DK" sz="2800" b="1" i="1" dirty="0" smtClean="0"/>
              <a:t>Tryk</a:t>
            </a:r>
            <a:r>
              <a:rPr lang="da-DK" sz="2800" dirty="0" smtClean="0"/>
              <a:t> </a:t>
            </a:r>
            <a:r>
              <a:rPr lang="da-DK" sz="2800" b="1" dirty="0" smtClean="0"/>
              <a:t>Anvend på alle</a:t>
            </a:r>
          </a:p>
          <a:p>
            <a:endParaRPr lang="da-DK" sz="2800" dirty="0"/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2500298" y="2071678"/>
            <a:ext cx="1643073" cy="107157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7" name="Picture 21" descr="Ikke-navngivet-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24000" y="1131570"/>
            <a:ext cx="6096000" cy="4594860"/>
          </a:xfrm>
          <a:prstGeom prst="rect">
            <a:avLst/>
          </a:prstGeom>
          <a:noFill/>
        </p:spPr>
      </p:pic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Tidsindstillinger</a:t>
            </a: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CD-lyd i præsentation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DF63-8414-45F2-82BF-705958B90D0E}" type="slidenum">
              <a:rPr lang="da-DK"/>
              <a:pPr/>
              <a:t>9</a:t>
            </a:fld>
            <a:endParaRPr lang="da-DK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500034" y="3786190"/>
            <a:ext cx="8229600" cy="2571768"/>
          </a:xfrm>
          <a:solidFill>
            <a:schemeClr val="bg1">
              <a:alpha val="71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da-DK" b="1" i="1" dirty="0" smtClean="0"/>
              <a:t>Vælg</a:t>
            </a:r>
            <a:r>
              <a:rPr lang="da-DK" dirty="0" smtClean="0"/>
              <a:t> fanen </a:t>
            </a:r>
            <a:r>
              <a:rPr lang="da-DK" b="1" dirty="0" smtClean="0"/>
              <a:t>Diasshow</a:t>
            </a:r>
          </a:p>
          <a:p>
            <a:r>
              <a:rPr lang="da-DK" b="1" i="1" dirty="0" smtClean="0"/>
              <a:t>Tryk</a:t>
            </a:r>
            <a:r>
              <a:rPr lang="da-DK" dirty="0" smtClean="0"/>
              <a:t> </a:t>
            </a:r>
            <a:r>
              <a:rPr lang="da-DK" b="1" dirty="0" smtClean="0"/>
              <a:t>Afprøv tidsindstillinger</a:t>
            </a:r>
            <a:br>
              <a:rPr lang="da-DK" b="1" dirty="0" smtClean="0"/>
            </a:br>
            <a:r>
              <a:rPr lang="da-DK" dirty="0" smtClean="0"/>
              <a:t>(Nu starter præsentationen, og du skal klikke hver gang musikkens takter passer til et diasskift. Svar ja til at gemme tidsindstillingerne)</a:t>
            </a:r>
          </a:p>
          <a:p>
            <a:r>
              <a:rPr lang="da-DK" b="1" i="1" dirty="0" smtClean="0"/>
              <a:t>Afprøv</a:t>
            </a:r>
            <a:r>
              <a:rPr lang="da-DK" dirty="0" smtClean="0"/>
              <a:t> dit show igen</a:t>
            </a:r>
            <a:br>
              <a:rPr lang="da-DK" dirty="0" smtClean="0"/>
            </a:br>
            <a:endParaRPr lang="da-DK" dirty="0" smtClean="0"/>
          </a:p>
          <a:p>
            <a:endParaRPr lang="da-DK" b="1" dirty="0" smtClean="0"/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2857487" y="1500174"/>
            <a:ext cx="1285886" cy="221457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 flipH="1" flipV="1">
            <a:off x="4214811" y="1928802"/>
            <a:ext cx="142876" cy="2286016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8" grpId="0" animBg="1"/>
      <p:bldP spid="8" grpId="1" animBg="1"/>
      <p:bldP spid="11" grpId="0" animBg="1"/>
      <p:bldP spid="11" grpId="1" animBg="1"/>
    </p:bld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128</Words>
  <Application>Microsoft PowerPoint</Application>
  <PresentationFormat>Skærmshow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0" baseType="lpstr">
      <vt:lpstr>Kontortema</vt:lpstr>
      <vt:lpstr>Lyd fra CD i selvkørende PP </vt:lpstr>
      <vt:lpstr>Opret en præsentation og indsæt lyd</vt:lpstr>
      <vt:lpstr>Boksen Indlæs CD-lyd - 1</vt:lpstr>
      <vt:lpstr>Boksen Indlæs CD-lyd - 2</vt:lpstr>
      <vt:lpstr>Indstillinger for afspilning</vt:lpstr>
      <vt:lpstr>Diassortering</vt:lpstr>
      <vt:lpstr>Indstillinger for diasovergang</vt:lpstr>
      <vt:lpstr>Diasovergang på alle</vt:lpstr>
      <vt:lpstr>Tidsindstillinger</vt:lpstr>
    </vt:vector>
  </TitlesOfParts>
  <Company>ACU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Indsæt CD-lyd i en PowerPoint præsentation</dc:title>
  <dc:creator>helge</dc:creator>
  <cp:lastModifiedBy>Helge Blom Andersen</cp:lastModifiedBy>
  <cp:revision>42</cp:revision>
  <dcterms:created xsi:type="dcterms:W3CDTF">2003-03-13T13:02:47Z</dcterms:created>
  <dcterms:modified xsi:type="dcterms:W3CDTF">2007-11-01T15:10:15Z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ategories">
    <vt:lpwstr>Powerpoint</vt:lpwstr>
  </property>
</Properties>
</file>