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4" r:id="rId8"/>
  </p:sldIdLst>
  <p:sldSz cx="9144000" cy="6858000" type="screen4x3"/>
  <p:notesSz cx="7099300" cy="102346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5943"/>
    <a:srgbClr val="273528"/>
    <a:srgbClr val="587A5A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80" autoAdjust="0"/>
    <p:restoredTop sz="86441" autoAdjust="0"/>
  </p:normalViewPr>
  <p:slideViewPr>
    <p:cSldViewPr showGuides="1">
      <p:cViewPr varScale="1">
        <p:scale>
          <a:sx n="62" d="100"/>
          <a:sy n="62" d="100"/>
        </p:scale>
        <p:origin x="-90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0" tIns="48230" rIns="96460" bIns="48230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da-DK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0" tIns="48230" rIns="96460" bIns="4823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endParaRPr lang="da-DK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0" tIns="48230" rIns="96460" bIns="48230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da-DK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0" tIns="48230" rIns="96460" bIns="4823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6C59C613-7B90-45F9-A066-26A1BD51F25A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AB1FA-379C-47CB-827B-90B94F3E1C8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B2AB0-76A9-42B3-B8A0-57453E32936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CA23E-023B-400C-8D43-6B0AB0118CE9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E672B-8758-42BA-8FD8-58880702667B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F6C15-A04B-4BA0-91A1-41C57867052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DCE45-F0C2-489A-8D22-683C8F93E59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0CCC1-845A-4B0B-BD1E-97BED6BB2F5E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64DC2-A563-4312-BFC3-E4BCC251ACAE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B81DC-3021-4C9A-BDBD-8F4DA5E9142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5D6B7-B550-498D-9361-97D8C5D06AE9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62FC1-15DD-43CF-8290-8E004443F516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72507F-CEC6-45D7-8B36-99E7E6718307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Lidt om pladsholdere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le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da-DK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611188" y="2852738"/>
            <a:ext cx="2662237" cy="1511300"/>
          </a:xfrm>
          <a:prstGeom prst="wedgeEllipseCallout">
            <a:avLst>
              <a:gd name="adj1" fmla="val 51714"/>
              <a:gd name="adj2" fmla="val -80536"/>
            </a:avLst>
          </a:prstGeom>
          <a:solidFill>
            <a:srgbClr val="CC0000"/>
          </a:solidFill>
          <a:ln w="25400">
            <a:solidFill>
              <a:schemeClr val="accent2">
                <a:shade val="95000"/>
                <a:satMod val="10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da-DK" b="1">
                <a:solidFill>
                  <a:schemeClr val="bg1"/>
                </a:solidFill>
              </a:rPr>
              <a:t>Denne firkant kaldes en pladsholder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2714612" y="4000504"/>
            <a:ext cx="3455987" cy="2016125"/>
          </a:xfrm>
          <a:prstGeom prst="wedgeEllipseCallout">
            <a:avLst>
              <a:gd name="adj1" fmla="val -3265"/>
              <a:gd name="adj2" fmla="val -108219"/>
            </a:avLst>
          </a:prstGeom>
          <a:solidFill>
            <a:srgbClr val="CC0000"/>
          </a:solidFill>
          <a:ln w="25400">
            <a:solidFill>
              <a:schemeClr val="accent2">
                <a:shade val="95000"/>
                <a:satMod val="10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da-DK" b="1" dirty="0">
                <a:solidFill>
                  <a:schemeClr val="bg1"/>
                </a:solidFill>
              </a:rPr>
              <a:t>Bemærk, </a:t>
            </a:r>
            <a:br>
              <a:rPr lang="da-DK" b="1" dirty="0">
                <a:solidFill>
                  <a:schemeClr val="bg1"/>
                </a:solidFill>
              </a:rPr>
            </a:br>
            <a:r>
              <a:rPr lang="da-DK" b="1" dirty="0">
                <a:solidFill>
                  <a:schemeClr val="bg1"/>
                </a:solidFill>
              </a:rPr>
              <a:t>at pladsholderen er tegnet med </a:t>
            </a:r>
            <a:r>
              <a:rPr lang="da-DK" b="1" dirty="0" smtClean="0">
                <a:solidFill>
                  <a:schemeClr val="bg1"/>
                </a:solidFill>
              </a:rPr>
              <a:t>stiplede linjer. Det </a:t>
            </a:r>
            <a:r>
              <a:rPr lang="da-DK" b="1" dirty="0">
                <a:solidFill>
                  <a:schemeClr val="bg1"/>
                </a:solidFill>
              </a:rPr>
              <a:t>betyder at den er aktiv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6215074" y="357166"/>
            <a:ext cx="2735263" cy="2305050"/>
          </a:xfrm>
          <a:prstGeom prst="wedgeEllipseCallout">
            <a:avLst>
              <a:gd name="adj1" fmla="val -70943"/>
              <a:gd name="adj2" fmla="val 40883"/>
            </a:avLst>
          </a:prstGeom>
          <a:solidFill>
            <a:srgbClr val="CC0000"/>
          </a:solidFill>
          <a:ln w="25400">
            <a:solidFill>
              <a:schemeClr val="accent2">
                <a:shade val="95000"/>
                <a:satMod val="10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da-DK" b="1">
                <a:solidFill>
                  <a:schemeClr val="bg1"/>
                </a:solidFill>
              </a:rPr>
              <a:t>Når pladsholderen er aktiv kan du tilføje tekst, slette tekst eller rette teksten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5867400" y="5373688"/>
            <a:ext cx="3025775" cy="1152525"/>
          </a:xfrm>
          <a:prstGeom prst="wedgeEllipseCallout">
            <a:avLst>
              <a:gd name="adj1" fmla="val -66780"/>
              <a:gd name="adj2" fmla="val -265367"/>
            </a:avLst>
          </a:prstGeom>
          <a:solidFill>
            <a:srgbClr val="587A5A"/>
          </a:solidFill>
          <a:ln w="25400">
            <a:solidFill>
              <a:srgbClr val="415943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da-DK" b="1" i="1">
                <a:solidFill>
                  <a:schemeClr val="bg1"/>
                </a:solidFill>
              </a:rPr>
              <a:t>Klik nu på kanten af pladsholderen</a:t>
            </a: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6929454" y="2571744"/>
            <a:ext cx="2017712" cy="1079500"/>
          </a:xfrm>
          <a:prstGeom prst="wedgeEllipseCallout">
            <a:avLst>
              <a:gd name="adj1" fmla="val 8089"/>
              <a:gd name="adj2" fmla="val -48591"/>
            </a:avLst>
          </a:prstGeom>
          <a:solidFill>
            <a:srgbClr val="CC0000"/>
          </a:solidFill>
          <a:ln w="25400">
            <a:solidFill>
              <a:schemeClr val="accent2">
                <a:shade val="95000"/>
                <a:satMod val="10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da-DK" b="1">
                <a:solidFill>
                  <a:schemeClr val="bg1"/>
                </a:solidFill>
              </a:rPr>
              <a:t>Det kaldes at redigere teksten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  <a:noFill/>
        </p:spPr>
        <p:txBody>
          <a:bodyPr anchor="t"/>
          <a:lstStyle/>
          <a:p>
            <a:pPr algn="l"/>
            <a:r>
              <a:rPr lang="da-DK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Den aktive pladsholder</a:t>
            </a:r>
            <a:endParaRPr lang="da-DK" sz="2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 animBg="1"/>
      <p:bldP spid="3076" grpId="1" animBg="1"/>
      <p:bldP spid="3077" grpId="0" animBg="1"/>
      <p:bldP spid="3077" grpId="1" animBg="1"/>
      <p:bldP spid="3078" grpId="0" animBg="1"/>
      <p:bldP spid="3078" grpId="1" animBg="1"/>
      <p:bldP spid="3079" grpId="0" animBg="1"/>
      <p:bldP spid="3080" grpId="0" animBg="1"/>
      <p:bldP spid="308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le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</p:spPr>
      </p:pic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500298" y="571480"/>
            <a:ext cx="2519363" cy="1296987"/>
          </a:xfrm>
          <a:prstGeom prst="wedgeEllipseCallout">
            <a:avLst>
              <a:gd name="adj1" fmla="val -40862"/>
              <a:gd name="adj2" fmla="val 24119"/>
            </a:avLst>
          </a:prstGeom>
          <a:solidFill>
            <a:srgbClr val="CC0000"/>
          </a:solidFill>
          <a:ln w="25400">
            <a:solidFill>
              <a:schemeClr val="accent2">
                <a:shade val="95000"/>
                <a:satMod val="10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da-DK" b="1" dirty="0">
                <a:solidFill>
                  <a:schemeClr val="bg1"/>
                </a:solidFill>
              </a:rPr>
              <a:t>Det betyder at den er markeret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da-DK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57158" y="642918"/>
            <a:ext cx="2519363" cy="2139968"/>
          </a:xfrm>
          <a:prstGeom prst="wedgeEllipseCallout">
            <a:avLst>
              <a:gd name="adj1" fmla="val 65830"/>
              <a:gd name="adj2" fmla="val 42644"/>
            </a:avLst>
          </a:prstGeom>
          <a:solidFill>
            <a:srgbClr val="CC0000"/>
          </a:solidFill>
          <a:ln w="25400">
            <a:solidFill>
              <a:schemeClr val="accent2">
                <a:shade val="95000"/>
                <a:satMod val="10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da-DK" b="1" dirty="0" smtClean="0">
                <a:solidFill>
                  <a:schemeClr val="bg1"/>
                </a:solidFill>
              </a:rPr>
              <a:t>Bemærk</a:t>
            </a:r>
            <a:r>
              <a:rPr lang="da-DK" b="1" dirty="0">
                <a:solidFill>
                  <a:schemeClr val="bg1"/>
                </a:solidFill>
              </a:rPr>
              <a:t>, </a:t>
            </a:r>
            <a:br>
              <a:rPr lang="da-DK" b="1" dirty="0">
                <a:solidFill>
                  <a:schemeClr val="bg1"/>
                </a:solidFill>
              </a:rPr>
            </a:br>
            <a:r>
              <a:rPr lang="da-DK" b="1" dirty="0">
                <a:solidFill>
                  <a:schemeClr val="bg1"/>
                </a:solidFill>
              </a:rPr>
              <a:t>at nu er pladsholderen vist med  </a:t>
            </a:r>
            <a:r>
              <a:rPr lang="da-DK" b="1" dirty="0" smtClean="0">
                <a:solidFill>
                  <a:schemeClr val="bg1"/>
                </a:solidFill>
              </a:rPr>
              <a:t>optrukne linjer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286380" y="2428868"/>
            <a:ext cx="2928958" cy="2663825"/>
          </a:xfrm>
          <a:prstGeom prst="wedgeEllipseCallout">
            <a:avLst>
              <a:gd name="adj1" fmla="val 19981"/>
              <a:gd name="adj2" fmla="val 46778"/>
            </a:avLst>
          </a:prstGeom>
          <a:solidFill>
            <a:srgbClr val="CC0000"/>
          </a:solidFill>
          <a:ln w="25400">
            <a:solidFill>
              <a:schemeClr val="accent2">
                <a:shade val="95000"/>
                <a:satMod val="10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da-DK" b="1" dirty="0">
                <a:solidFill>
                  <a:schemeClr val="bg1"/>
                </a:solidFill>
              </a:rPr>
              <a:t>Når pladsholderen er markeret, kan du ændre farve, skrifttype og størrelse på hele teksten 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6215074" y="4929198"/>
            <a:ext cx="2203475" cy="1441450"/>
          </a:xfrm>
          <a:prstGeom prst="wedgeEllipseCallout">
            <a:avLst>
              <a:gd name="adj1" fmla="val 50349"/>
              <a:gd name="adj2" fmla="val -4368"/>
            </a:avLst>
          </a:prstGeom>
          <a:solidFill>
            <a:srgbClr val="CC0000"/>
          </a:solidFill>
          <a:ln w="25400">
            <a:solidFill>
              <a:schemeClr val="accent2">
                <a:shade val="95000"/>
                <a:satMod val="10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da-DK" b="1" dirty="0">
                <a:solidFill>
                  <a:schemeClr val="bg1"/>
                </a:solidFill>
              </a:rPr>
              <a:t>Det kaldes at formatere teksten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a-DK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Den markerede pladsholder</a:t>
            </a:r>
            <a:endParaRPr lang="da-DK" sz="2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099" grpId="0"/>
      <p:bldP spid="4100" grpId="0" animBg="1"/>
      <p:bldP spid="4102" grpId="0" animBg="1"/>
      <p:bldP spid="41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le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3059113" y="3716338"/>
            <a:ext cx="1079500" cy="433387"/>
          </a:xfrm>
          <a:prstGeom prst="wedgeEllipseCallout">
            <a:avLst>
              <a:gd name="adj1" fmla="val 27121"/>
              <a:gd name="adj2" fmla="val -600991"/>
            </a:avLst>
          </a:prstGeom>
          <a:solidFill>
            <a:srgbClr val="587A5A"/>
          </a:solidFill>
          <a:ln w="25400">
            <a:solidFill>
              <a:srgbClr val="415943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da-DK" b="1" i="1">
              <a:solidFill>
                <a:schemeClr val="bg1"/>
              </a:solidFill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2700338" y="3860800"/>
            <a:ext cx="1296987" cy="576263"/>
          </a:xfrm>
          <a:prstGeom prst="wedgeEllipseCallout">
            <a:avLst>
              <a:gd name="adj1" fmla="val -23744"/>
              <a:gd name="adj2" fmla="val -449597"/>
            </a:avLst>
          </a:prstGeom>
          <a:solidFill>
            <a:srgbClr val="587A5A"/>
          </a:solidFill>
          <a:ln w="25400">
            <a:solidFill>
              <a:srgbClr val="415943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da-DK" b="1" i="1">
              <a:solidFill>
                <a:schemeClr val="bg1"/>
              </a:solidFill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2987675" y="3860800"/>
            <a:ext cx="1296988" cy="576263"/>
          </a:xfrm>
          <a:prstGeom prst="wedgeEllipseCallout">
            <a:avLst>
              <a:gd name="adj1" fmla="val 231727"/>
              <a:gd name="adj2" fmla="val -472795"/>
            </a:avLst>
          </a:prstGeom>
          <a:solidFill>
            <a:srgbClr val="587A5A"/>
          </a:solidFill>
          <a:ln w="25400">
            <a:solidFill>
              <a:srgbClr val="415943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da-DK" b="1" i="1">
              <a:solidFill>
                <a:schemeClr val="bg1"/>
              </a:solidFill>
            </a:endParaRP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3348038" y="3932238"/>
            <a:ext cx="1079500" cy="433387"/>
          </a:xfrm>
          <a:prstGeom prst="wedgeEllipseCallout">
            <a:avLst>
              <a:gd name="adj1" fmla="val 54101"/>
              <a:gd name="adj2" fmla="val -539285"/>
            </a:avLst>
          </a:prstGeom>
          <a:solidFill>
            <a:srgbClr val="587A5A"/>
          </a:solidFill>
          <a:ln w="25400">
            <a:solidFill>
              <a:srgbClr val="415943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da-DK" b="1" i="1">
              <a:solidFill>
                <a:schemeClr val="bg1"/>
              </a:solidFill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285720" y="3429000"/>
            <a:ext cx="4608513" cy="1584325"/>
          </a:xfrm>
          <a:prstGeom prst="wedgeEllipseCallout">
            <a:avLst>
              <a:gd name="adj1" fmla="val 2473"/>
              <a:gd name="adj2" fmla="val -186467"/>
            </a:avLst>
          </a:prstGeom>
          <a:solidFill>
            <a:srgbClr val="587A5A"/>
          </a:solidFill>
          <a:ln w="25400">
            <a:solidFill>
              <a:srgbClr val="415943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da-DK" b="1" i="1">
                <a:solidFill>
                  <a:schemeClr val="bg1"/>
                </a:solidFill>
              </a:rPr>
              <a:t>Vælg skrifttype og andre formateringer ved at klikke på knapperne i værktøjslinien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da-DK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a-DK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Formater teksten i en markeret pladsholder</a:t>
            </a:r>
            <a:endParaRPr lang="da-DK" sz="2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 animBg="1"/>
      <p:bldP spid="5125" grpId="0" animBg="1"/>
      <p:bldP spid="5126" grpId="0" animBg="1"/>
      <p:bldP spid="5127" grpId="0" animBg="1"/>
      <p:bldP spid="51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pile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da-DK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627313" y="4005263"/>
            <a:ext cx="3095625" cy="1657350"/>
          </a:xfrm>
          <a:prstGeom prst="wedgeEllipseCallout">
            <a:avLst>
              <a:gd name="adj1" fmla="val -78"/>
              <a:gd name="adj2" fmla="val -50689"/>
            </a:avLst>
          </a:prstGeom>
          <a:solidFill>
            <a:srgbClr val="CC0000"/>
          </a:solidFill>
          <a:ln w="25400">
            <a:solidFill>
              <a:schemeClr val="accent2">
                <a:shade val="95000"/>
                <a:satMod val="10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da-DK" b="1" dirty="0">
                <a:solidFill>
                  <a:schemeClr val="bg1"/>
                </a:solidFill>
              </a:rPr>
              <a:t>Når markøren ser sådan ud kan du flytte pladsholderen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395288" y="3141662"/>
            <a:ext cx="2662237" cy="2716230"/>
          </a:xfrm>
          <a:prstGeom prst="wedgeEllipseCallout">
            <a:avLst>
              <a:gd name="adj1" fmla="val 78212"/>
              <a:gd name="adj2" fmla="val -59011"/>
            </a:avLst>
          </a:prstGeom>
          <a:solidFill>
            <a:srgbClr val="CC0000"/>
          </a:solidFill>
          <a:ln w="25400">
            <a:solidFill>
              <a:schemeClr val="accent2">
                <a:shade val="95000"/>
                <a:satMod val="10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da-DK" b="1" dirty="0">
                <a:solidFill>
                  <a:schemeClr val="bg1"/>
                </a:solidFill>
              </a:rPr>
              <a:t>Når du </a:t>
            </a:r>
            <a:endParaRPr lang="da-DK" b="1" dirty="0" smtClean="0">
              <a:solidFill>
                <a:schemeClr val="bg1"/>
              </a:solidFill>
            </a:endParaRPr>
          </a:p>
          <a:p>
            <a:pPr algn="ctr"/>
            <a:r>
              <a:rPr lang="da-DK" b="1" dirty="0" smtClean="0">
                <a:solidFill>
                  <a:schemeClr val="bg1"/>
                </a:solidFill>
              </a:rPr>
              <a:t>peger </a:t>
            </a:r>
            <a:r>
              <a:rPr lang="da-DK" b="1" dirty="0">
                <a:solidFill>
                  <a:schemeClr val="bg1"/>
                </a:solidFill>
              </a:rPr>
              <a:t>på pladsholderens kanter  med musen skifter markøren udseende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5795963" y="4508500"/>
            <a:ext cx="3025775" cy="1368425"/>
          </a:xfrm>
          <a:prstGeom prst="wedgeEllipseCallout">
            <a:avLst>
              <a:gd name="adj1" fmla="val -98102"/>
              <a:gd name="adj2" fmla="val -161367"/>
            </a:avLst>
          </a:prstGeom>
          <a:solidFill>
            <a:srgbClr val="587A5A"/>
          </a:solidFill>
          <a:ln w="25400">
            <a:solidFill>
              <a:srgbClr val="415943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da-DK" b="1" i="1">
                <a:solidFill>
                  <a:schemeClr val="bg1"/>
                </a:solidFill>
              </a:rPr>
              <a:t>Hold musen nede og flyt pladsholderen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786050" cy="50004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a-DK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Flyt en pladsholder</a:t>
            </a:r>
            <a:endParaRPr lang="da-DK" sz="2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 animBg="1"/>
      <p:bldP spid="6149" grpId="1" animBg="1"/>
      <p:bldP spid="6150" grpId="0" animBg="1"/>
      <p:bldP spid="6150" grpId="1" animBg="1"/>
      <p:bldP spid="61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ladsholder til indhold 10" descr="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2" y="1166019"/>
            <a:ext cx="6034617" cy="4525963"/>
          </a:xfrm>
        </p:spPr>
      </p:pic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285852" y="1285860"/>
            <a:ext cx="3857652" cy="1368425"/>
          </a:xfrm>
          <a:prstGeom prst="wedgeEllipseCallout">
            <a:avLst>
              <a:gd name="adj1" fmla="val 3648"/>
              <a:gd name="adj2" fmla="val 163362"/>
            </a:avLst>
          </a:prstGeom>
          <a:solidFill>
            <a:srgbClr val="587A5A"/>
          </a:solidFill>
          <a:ln w="25400">
            <a:solidFill>
              <a:srgbClr val="415943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da-DK" b="1" i="1" dirty="0">
                <a:solidFill>
                  <a:schemeClr val="bg1"/>
                </a:solidFill>
              </a:rPr>
              <a:t>Hold musen </a:t>
            </a:r>
            <a:r>
              <a:rPr lang="da-DK" b="1" i="1" dirty="0" smtClean="0">
                <a:solidFill>
                  <a:schemeClr val="bg1"/>
                </a:solidFill>
              </a:rPr>
              <a:t>og træk for at skalere pladsholderen</a:t>
            </a:r>
            <a:endParaRPr lang="da-DK" b="1" i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 bwMode="auto">
          <a:xfrm>
            <a:off x="0" y="0"/>
            <a:ext cx="3357554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0" y="0"/>
            <a:ext cx="3857620" cy="785794"/>
          </a:xfrm>
        </p:spPr>
        <p:txBody>
          <a:bodyPr/>
          <a:lstStyle/>
          <a:p>
            <a:pPr lvl="0" algn="l"/>
            <a:r>
              <a:rPr lang="da-DK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Skaler en pladsholder</a:t>
            </a:r>
            <a:br>
              <a:rPr lang="da-DK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da-DK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4357694"/>
            <a:ext cx="4114800" cy="128587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da-DK" dirty="0" smtClean="0">
                <a:latin typeface="Adobe Caslon Pro" pitchFamily="18" charset="0"/>
              </a:rPr>
              <a:t>Stadier på livets vej</a:t>
            </a:r>
            <a:endParaRPr lang="da-DK" dirty="0">
              <a:latin typeface="Adobe Caslon Pro" pitchFamily="18" charset="0"/>
            </a:endParaRPr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4857752" y="1071538"/>
            <a:ext cx="3857652" cy="45720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504000" bIns="216000">
            <a:noAutofit/>
          </a:bodyPr>
          <a:lstStyle/>
          <a:p>
            <a:pPr>
              <a:spcBef>
                <a:spcPts val="2400"/>
              </a:spcBef>
              <a:buFont typeface="Courier New" pitchFamily="49" charset="0"/>
              <a:buChar char="o"/>
            </a:pPr>
            <a:r>
              <a:rPr lang="da-DK" sz="2400" dirty="0" smtClean="0">
                <a:latin typeface="Adobe Caslon Pro" pitchFamily="18" charset="0"/>
              </a:rPr>
              <a:t>Lykkelig – begår fejl</a:t>
            </a:r>
          </a:p>
          <a:p>
            <a:pPr>
              <a:spcBef>
                <a:spcPts val="2400"/>
              </a:spcBef>
              <a:buFont typeface="Courier New" pitchFamily="49" charset="0"/>
              <a:buChar char="o"/>
            </a:pPr>
            <a:r>
              <a:rPr lang="da-DK" sz="2400" dirty="0" smtClean="0">
                <a:latin typeface="Adobe Caslon Pro" pitchFamily="18" charset="0"/>
              </a:rPr>
              <a:t>Frustreret – går i træning</a:t>
            </a:r>
          </a:p>
          <a:p>
            <a:pPr>
              <a:spcBef>
                <a:spcPts val="2400"/>
              </a:spcBef>
              <a:buFont typeface="Courier New" pitchFamily="49" charset="0"/>
              <a:buChar char="o"/>
            </a:pPr>
            <a:r>
              <a:rPr lang="da-DK" sz="2400" dirty="0" smtClean="0">
                <a:latin typeface="Adobe Caslon Pro" pitchFamily="18" charset="0"/>
              </a:rPr>
              <a:t>Usikker – indarbejder færdigheden i dagligdagen</a:t>
            </a:r>
          </a:p>
          <a:p>
            <a:pPr>
              <a:spcBef>
                <a:spcPts val="2400"/>
              </a:spcBef>
              <a:buFont typeface="Courier New" pitchFamily="49" charset="0"/>
              <a:buChar char="o"/>
            </a:pPr>
            <a:r>
              <a:rPr lang="da-DK" sz="2400" dirty="0" smtClean="0">
                <a:latin typeface="Adobe Caslon Pro" pitchFamily="18" charset="0"/>
              </a:rPr>
              <a:t>Sikker - perfektionerer</a:t>
            </a:r>
          </a:p>
          <a:p>
            <a:pPr>
              <a:spcBef>
                <a:spcPts val="2400"/>
              </a:spcBef>
              <a:buFont typeface="Courier New" pitchFamily="49" charset="0"/>
              <a:buChar char="o"/>
            </a:pPr>
            <a:r>
              <a:rPr lang="da-DK" sz="2400" dirty="0" smtClean="0">
                <a:latin typeface="Adobe Caslon Pro" pitchFamily="18" charset="0"/>
              </a:rPr>
              <a:t>Lykkelig</a:t>
            </a:r>
            <a:endParaRPr lang="da-DK" sz="2400" dirty="0">
              <a:latin typeface="Adobe Caslon Pro" pitchFamily="18" charset="0"/>
            </a:endParaRPr>
          </a:p>
        </p:txBody>
      </p:sp>
      <p:pic>
        <p:nvPicPr>
          <p:cNvPr id="6" name="Billede 5" descr="kompetanc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428604"/>
            <a:ext cx="1959969" cy="41901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151</Words>
  <Application>Microsoft Office PowerPoint</Application>
  <PresentationFormat>Skærmshow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Standarddesign</vt:lpstr>
      <vt:lpstr>Lidt om pladsholdere</vt:lpstr>
      <vt:lpstr>Den aktive pladsholder</vt:lpstr>
      <vt:lpstr>Den markerede pladsholder</vt:lpstr>
      <vt:lpstr>Formater teksten i en markeret pladsholder</vt:lpstr>
      <vt:lpstr>Flyt en pladsholder</vt:lpstr>
      <vt:lpstr>Skaler en pladsholder </vt:lpstr>
      <vt:lpstr>Stadier på livets vej</vt:lpstr>
    </vt:vector>
  </TitlesOfParts>
  <Company>ACU Vejle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Lidt om pladsholdere</dc:title>
  <dc:creator>Helge</dc:creator>
  <cp:lastModifiedBy>Helge</cp:lastModifiedBy>
  <cp:revision>40</cp:revision>
  <dcterms:created xsi:type="dcterms:W3CDTF">2006-03-30T11:37:38Z</dcterms:created>
  <dcterms:modified xsi:type="dcterms:W3CDTF">2007-11-19T13:36:12Z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ategories">
    <vt:lpwstr>Powerpoint</vt:lpwstr>
  </property>
</Properties>
</file>