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439" autoAdjust="0"/>
  </p:normalViewPr>
  <p:slideViewPr>
    <p:cSldViewPr showGuides="1">
      <p:cViewPr varScale="1">
        <p:scale>
          <a:sx n="112" d="100"/>
          <a:sy n="112" d="100"/>
        </p:scale>
        <p:origin x="-4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5"/>
          <p:cNvSpPr txBox="1">
            <a:spLocks/>
          </p:cNvSpPr>
          <p:nvPr/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 for Undervisningsmidler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5"/>
          <p:cNvSpPr txBox="1">
            <a:spLocks/>
          </p:cNvSpPr>
          <p:nvPr/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 for Undervisningsmidler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32000"/>
              </a:srgbClr>
            </a:gs>
            <a:gs pos="95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92EB-1A21-45D9-96B2-F73F0874E627}" type="datetimeFigureOut">
              <a:rPr lang="da-DK" smtClean="0"/>
              <a:pPr/>
              <a:t>31-10-2007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534C-8709-4CB5-B511-45B70E68719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Kompetenceudvikling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 </a:t>
            </a:r>
            <a:r>
              <a:rPr lang="da-DK" smtClean="0"/>
              <a:t>5 </a:t>
            </a:r>
            <a:r>
              <a:rPr lang="da-DK" smtClean="0"/>
              <a:t>stadier</a:t>
            </a:r>
            <a:endParaRPr lang="da-DK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Stadierne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Ubevidst inkompetent</a:t>
            </a:r>
          </a:p>
          <a:p>
            <a:r>
              <a:rPr lang="da-DK" dirty="0" smtClean="0"/>
              <a:t>Bevidst inkompetent</a:t>
            </a:r>
          </a:p>
          <a:p>
            <a:r>
              <a:rPr lang="da-DK" dirty="0" smtClean="0"/>
              <a:t>Bevidst kompetent</a:t>
            </a:r>
          </a:p>
          <a:p>
            <a:r>
              <a:rPr lang="da-DK" dirty="0" smtClean="0"/>
              <a:t>Ubevidst kompetent</a:t>
            </a:r>
          </a:p>
          <a:p>
            <a:r>
              <a:rPr lang="da-DK" dirty="0" smtClean="0"/>
              <a:t>Excellent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psykologiske stadier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Lykkelig – begår fejl</a:t>
            </a:r>
          </a:p>
          <a:p>
            <a:r>
              <a:rPr lang="da-DK" dirty="0" smtClean="0"/>
              <a:t>Frustreret – går i træning</a:t>
            </a:r>
          </a:p>
          <a:p>
            <a:r>
              <a:rPr lang="da-DK" dirty="0" smtClean="0"/>
              <a:t>Usikker – indarbejder færdigheden i dagligdagen</a:t>
            </a:r>
          </a:p>
          <a:p>
            <a:r>
              <a:rPr lang="da-DK" dirty="0" smtClean="0"/>
              <a:t>Sikker - perfektionerer</a:t>
            </a:r>
          </a:p>
          <a:p>
            <a:r>
              <a:rPr lang="da-DK" dirty="0" smtClean="0"/>
              <a:t>Lykkelig</a:t>
            </a:r>
          </a:p>
        </p:txBody>
      </p:sp>
      <p:pic>
        <p:nvPicPr>
          <p:cNvPr id="13" name="Pladsholder til indhold 12" descr="kompetancer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8966" y="1600200"/>
            <a:ext cx="211706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Oversigt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Kompetenceudvikling</a:t>
            </a:r>
            <a:endParaRPr lang="da-DK" dirty="0" smtClean="0"/>
          </a:p>
          <a:p>
            <a:r>
              <a:rPr lang="da-DK" dirty="0" smtClean="0">
                <a:hlinkClick r:id="rId3" action="ppaction://hlinksldjump"/>
              </a:rPr>
              <a:t>Stadierne</a:t>
            </a:r>
            <a:endParaRPr lang="da-DK" dirty="0" smtClean="0"/>
          </a:p>
          <a:p>
            <a:r>
              <a:rPr lang="da-DK" dirty="0" smtClean="0">
                <a:hlinkClick r:id="rId4" action="ppaction://hlinksldjump"/>
              </a:rPr>
              <a:t>De psykologiske stadier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fu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cfu1</Template>
  <TotalTime>182</TotalTime>
  <Words>42</Words>
  <Application>Microsoft Office PowerPoint</Application>
  <PresentationFormat>Skærmshow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cfu1</vt:lpstr>
      <vt:lpstr>Kompetenceudvikling</vt:lpstr>
      <vt:lpstr>Stadierne</vt:lpstr>
      <vt:lpstr>De psykologiske stadier</vt:lpstr>
      <vt:lpstr>Oversigt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Kompetenceudvikling</dc:title>
  <dc:creator>Helge</dc:creator>
  <cp:lastModifiedBy>Helge</cp:lastModifiedBy>
  <cp:revision>19</cp:revision>
  <dcterms:created xsi:type="dcterms:W3CDTF">2007-10-31T11:19:44Z</dcterms:created>
  <dcterms:modified xsi:type="dcterms:W3CDTF">2007-10-31T15:01:52Z</dcterms:modified>
</cp:coreProperties>
</file>