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61" r:id="rId4"/>
    <p:sldId id="262" r:id="rId5"/>
    <p:sldId id="273" r:id="rId6"/>
    <p:sldId id="274" r:id="rId7"/>
    <p:sldId id="263" r:id="rId8"/>
    <p:sldId id="264" r:id="rId9"/>
    <p:sldId id="270" r:id="rId10"/>
    <p:sldId id="265" r:id="rId11"/>
    <p:sldId id="266" r:id="rId12"/>
    <p:sldId id="271" r:id="rId13"/>
    <p:sldId id="272" r:id="rId14"/>
    <p:sldId id="267" r:id="rId15"/>
    <p:sldId id="275" r:id="rId16"/>
    <p:sldId id="278" r:id="rId17"/>
    <p:sldId id="268" r:id="rId18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3" autoAdjust="0"/>
    <p:restoredTop sz="86368" autoAdjust="0"/>
  </p:normalViewPr>
  <p:slideViewPr>
    <p:cSldViewPr snapToGrid="0" showGuides="1">
      <p:cViewPr>
        <p:scale>
          <a:sx n="100" d="100"/>
          <a:sy n="100" d="100"/>
        </p:scale>
        <p:origin x="-12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D936134-EAEF-4E1B-A9C5-861C2BAFED14}" type="datetimeFigureOut">
              <a:rPr lang="da-DK" smtClean="0"/>
              <a:pPr/>
              <a:t>14-11-2007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A14EE1-BA47-4206-B9C0-49D126ACFA5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E4F-0163-44BD-ACA1-4A22B8DE22AA}" type="datetime1">
              <a:rPr lang="da-DK" smtClean="0"/>
              <a:pPr/>
              <a:t>14-11-2007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5"/>
          <p:cNvSpPr txBox="1">
            <a:spLocks/>
          </p:cNvSpPr>
          <p:nvPr userDrawn="1"/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Undervisningsmidler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E641-494C-4156-A8D0-847DAD24149B}" type="datetime1">
              <a:rPr lang="da-DK" smtClean="0"/>
              <a:pPr/>
              <a:t>14-11-2007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98269" cy="365125"/>
          </a:xfrm>
        </p:spPr>
        <p:txBody>
          <a:bodyPr/>
          <a:lstStyle/>
          <a:p>
            <a:fld id="{6F0BAAEB-9473-4559-AC8A-956DE7279B1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sidefod 5"/>
          <p:cNvSpPr txBox="1">
            <a:spLocks/>
          </p:cNvSpPr>
          <p:nvPr userDrawn="1"/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Undervisningsmidler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BD3E-1DC7-4606-8B37-8215AC672211}" type="datetime1">
              <a:rPr lang="da-DK" smtClean="0"/>
              <a:pPr/>
              <a:t>14-11-2007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B5E9-1ADB-4F64-9D5B-B4F77CC8769F}" type="datetime1">
              <a:rPr lang="da-DK" smtClean="0"/>
              <a:pPr/>
              <a:t>14-11-2007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B0FB-56EF-4E0E-A6BE-634F072945BA}" type="datetime1">
              <a:rPr lang="da-DK" smtClean="0"/>
              <a:pPr/>
              <a:t>14-11-2007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98AF-9366-446F-90F5-E9DD620E4EEF}" type="datetime1">
              <a:rPr lang="da-DK" smtClean="0"/>
              <a:pPr/>
              <a:t>14-11-2007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AAEB-9473-4559-AC8A-956DE7279B1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5"/>
          <p:cNvSpPr txBox="1">
            <a:spLocks/>
          </p:cNvSpPr>
          <p:nvPr/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Undervisningsmidler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0" r:id="rId3"/>
    <p:sldLayoutId id="2147483824" r:id="rId4"/>
    <p:sldLayoutId id="214748382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Dispositionsvisning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800"/>
              <a:t>Den hurtige professionelle måde at arbejde på. </a:t>
            </a:r>
            <a:br>
              <a:rPr lang="da-DK" sz="1800"/>
            </a:br>
            <a:r>
              <a:rPr lang="da-DK" sz="1800"/>
              <a:t>Her kan du koncentrere dig fuldstændig om indholdet.</a:t>
            </a:r>
          </a:p>
        </p:txBody>
      </p:sp>
      <p:sp>
        <p:nvSpPr>
          <p:cNvPr id="5" name="Information 4">
            <a:hlinkClick r:id="rId2" action="ppaction://hlinksldjump" highlightClick="1">
              <a:snd r:embed="rId3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Ikke-navngivet-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68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21445" y="2357431"/>
            <a:ext cx="2875231" cy="932846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/>
              <a:t>Vælg </a:t>
            </a:r>
            <a:r>
              <a:rPr lang="da-DK" sz="2400" dirty="0" smtClean="0"/>
              <a:t>fanen</a:t>
            </a:r>
            <a:r>
              <a:rPr lang="da-DK" sz="2400" b="1" i="1" dirty="0" smtClean="0"/>
              <a:t> </a:t>
            </a:r>
            <a:r>
              <a:rPr lang="da-DK" sz="2400" b="1" dirty="0" smtClean="0"/>
              <a:t>Design</a:t>
            </a:r>
            <a:endParaRPr lang="da-DK" sz="2400" b="1" dirty="0"/>
          </a:p>
          <a:p>
            <a:r>
              <a:rPr lang="da-DK" sz="2400" b="1" i="1" dirty="0"/>
              <a:t>Vælg </a:t>
            </a:r>
            <a:r>
              <a:rPr lang="da-DK" sz="2400" dirty="0"/>
              <a:t>et </a:t>
            </a:r>
            <a:r>
              <a:rPr lang="da-DK" sz="2400" b="1" dirty="0" smtClean="0"/>
              <a:t>Tema</a:t>
            </a:r>
            <a:endParaRPr lang="da-DK" sz="2400" b="1" dirty="0"/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Anvend </a:t>
            </a:r>
            <a:r>
              <a:rPr lang="da-DK" dirty="0" smtClean="0"/>
              <a:t>tema</a:t>
            </a:r>
            <a:endParaRPr lang="da-DK" dirty="0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 flipV="1">
            <a:off x="2899508" y="1055076"/>
            <a:ext cx="117230" cy="141458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3141784" y="1656860"/>
            <a:ext cx="992554" cy="137550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" name="Information 9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uiExpand="1" build="p"/>
      <p:bldP spid="28692" grpId="0" animBg="1"/>
      <p:bldP spid="28692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Ikke-navngivet-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978150" y="1714488"/>
            <a:ext cx="5451502" cy="1117610"/>
          </a:xfrm>
          <a:solidFill>
            <a:srgbClr val="FFFFFF">
              <a:alpha val="70000"/>
            </a:srgbClr>
          </a:solidFill>
          <a:ln/>
        </p:spPr>
        <p:txBody>
          <a:bodyPr>
            <a:normAutofit fontScale="92500"/>
          </a:bodyPr>
          <a:lstStyle/>
          <a:p>
            <a:r>
              <a:rPr lang="da-DK" sz="2400" b="1" i="1" dirty="0" smtClean="0"/>
              <a:t>Højreklik </a:t>
            </a:r>
            <a:r>
              <a:rPr lang="da-DK" sz="2400" dirty="0" smtClean="0"/>
              <a:t>på et dias i </a:t>
            </a:r>
            <a:r>
              <a:rPr lang="da-DK" sz="2400" dirty="0"/>
              <a:t>dispositionsvisning</a:t>
            </a:r>
          </a:p>
          <a:p>
            <a:r>
              <a:rPr lang="da-DK" sz="2400" b="1" i="1" dirty="0" smtClean="0"/>
              <a:t>Vælg </a:t>
            </a:r>
            <a:r>
              <a:rPr lang="da-DK" sz="2400" b="1" dirty="0" smtClean="0"/>
              <a:t>Skjul | Skjul Alle</a:t>
            </a:r>
            <a:endParaRPr lang="da-DK" sz="2400" b="1" dirty="0"/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Forbered </a:t>
            </a:r>
            <a:r>
              <a:rPr lang="da-DK" dirty="0"/>
              <a:t>et </a:t>
            </a:r>
            <a:r>
              <a:rPr lang="da-DK" dirty="0" smtClean="0"/>
              <a:t>oversigtsdias </a:t>
            </a:r>
            <a:endParaRPr lang="da-DK" dirty="0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1250461" y="1946030"/>
            <a:ext cx="1758461" cy="57052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4509476" y="2485292"/>
            <a:ext cx="492369" cy="1047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Information 7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uiExpand="1" build="p"/>
      <p:bldP spid="22548" grpId="0" uiExpand="1" animBg="1"/>
      <p:bldP spid="22548" grpId="1" animBg="1"/>
      <p:bldP spid="225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Ikke-navngivet-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435350" y="1951526"/>
            <a:ext cx="4888035" cy="3550505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 smtClean="0"/>
              <a:t>Opret </a:t>
            </a:r>
            <a:r>
              <a:rPr lang="da-DK" sz="2400" b="1" dirty="0" smtClean="0"/>
              <a:t>Nyt dias </a:t>
            </a:r>
            <a:r>
              <a:rPr lang="da-DK" sz="2400" dirty="0" smtClean="0"/>
              <a:t>med titlen</a:t>
            </a:r>
            <a:r>
              <a:rPr lang="da-DK" sz="2400" b="1" dirty="0" smtClean="0"/>
              <a:t> Oversigt</a:t>
            </a:r>
            <a:endParaRPr lang="da-DK" sz="2400" b="1" i="1" dirty="0" smtClean="0"/>
          </a:p>
          <a:p>
            <a:r>
              <a:rPr lang="da-DK" sz="2400" b="1" i="1" dirty="0" smtClean="0"/>
              <a:t>Marker </a:t>
            </a:r>
            <a:r>
              <a:rPr lang="da-DK" sz="2400" b="1" dirty="0" smtClean="0"/>
              <a:t>de dias</a:t>
            </a:r>
            <a:r>
              <a:rPr lang="da-DK" sz="2400" dirty="0" smtClean="0"/>
              <a:t> </a:t>
            </a:r>
            <a:r>
              <a:rPr lang="da-DK" sz="2400" dirty="0"/>
              <a:t>i </a:t>
            </a:r>
            <a:r>
              <a:rPr lang="da-DK" sz="2400" dirty="0" smtClean="0"/>
              <a:t>der skal vises i oversigten ved at klikke på dem enkeltvis mens du holder </a:t>
            </a:r>
            <a:r>
              <a:rPr lang="da-DK" sz="2400" b="1" dirty="0" smtClean="0"/>
              <a:t>CTRL </a:t>
            </a:r>
            <a:r>
              <a:rPr lang="da-DK" sz="2400" dirty="0" smtClean="0"/>
              <a:t>ned</a:t>
            </a:r>
            <a:endParaRPr lang="da-DK" sz="2400" dirty="0"/>
          </a:p>
          <a:p>
            <a:r>
              <a:rPr lang="da-DK" sz="2400" b="1" i="1" dirty="0" smtClean="0"/>
              <a:t>Tast </a:t>
            </a:r>
            <a:r>
              <a:rPr lang="da-DK" sz="2400" b="1" dirty="0" smtClean="0"/>
              <a:t>CTRL+C </a:t>
            </a:r>
            <a:r>
              <a:rPr lang="da-DK" sz="2400" dirty="0" smtClean="0"/>
              <a:t>(kopier)</a:t>
            </a:r>
            <a:endParaRPr lang="da-DK" sz="2400" dirty="0"/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Opret et </a:t>
            </a:r>
            <a:r>
              <a:rPr lang="da-DK" dirty="0"/>
              <a:t>oversigtsdias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1695938" y="2180492"/>
            <a:ext cx="1735016" cy="52363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H="1" flipV="1">
            <a:off x="2860429" y="2493108"/>
            <a:ext cx="601785" cy="9378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Information 7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uiExpand="1" build="p"/>
      <p:bldP spid="22548" grpId="0" uiExpand="1" animBg="1"/>
      <p:bldP spid="22548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Ikke-navngivet-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048369" y="3811588"/>
            <a:ext cx="3860800" cy="1815489"/>
          </a:xfrm>
          <a:solidFill>
            <a:srgbClr val="FFFFFF">
              <a:alpha val="70000"/>
            </a:srgbClr>
          </a:solidFill>
          <a:ln/>
        </p:spPr>
        <p:txBody>
          <a:bodyPr>
            <a:normAutofit/>
          </a:bodyPr>
          <a:lstStyle/>
          <a:p>
            <a:r>
              <a:rPr lang="da-DK" sz="2400" b="1" i="1" dirty="0" smtClean="0"/>
              <a:t>Klik </a:t>
            </a:r>
            <a:r>
              <a:rPr lang="da-DK" sz="2400" b="1" dirty="0" smtClean="0"/>
              <a:t>i pladsholderen</a:t>
            </a:r>
            <a:endParaRPr lang="da-DK" sz="2400" b="1" dirty="0"/>
          </a:p>
          <a:p>
            <a:r>
              <a:rPr lang="da-DK" sz="2400" b="1" i="1" dirty="0" smtClean="0"/>
              <a:t>Tast </a:t>
            </a:r>
            <a:r>
              <a:rPr lang="da-DK" sz="2400" b="1" dirty="0" smtClean="0"/>
              <a:t>CTRL + V</a:t>
            </a: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dirty="0" smtClean="0"/>
              <a:t>(herved </a:t>
            </a:r>
            <a:r>
              <a:rPr lang="da-DK" sz="2400" dirty="0"/>
              <a:t>indsættes </a:t>
            </a:r>
            <a:r>
              <a:rPr lang="da-DK" sz="2400" dirty="0" smtClean="0"/>
              <a:t>titlerne)</a:t>
            </a:r>
            <a:endParaRPr lang="da-DK" sz="2400" dirty="0"/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Indhold på </a:t>
            </a:r>
            <a:r>
              <a:rPr lang="da-DK" dirty="0"/>
              <a:t>et oversigtsdias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4204677" y="3110522"/>
            <a:ext cx="117231" cy="82061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Information 7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uiExpand="1" build="p"/>
      <p:bldP spid="22548" grpId="0" animBg="1"/>
      <p:bldP spid="22548" grpId="1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Ikke-navngivet-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714876" y="3214686"/>
            <a:ext cx="4429124" cy="2928958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 smtClean="0"/>
              <a:t>Marker </a:t>
            </a:r>
            <a:r>
              <a:rPr lang="da-DK" sz="2400" dirty="0" smtClean="0"/>
              <a:t> et punkt i oversigten</a:t>
            </a:r>
          </a:p>
          <a:p>
            <a:r>
              <a:rPr lang="da-DK" sz="2400" b="1" i="1" dirty="0" smtClean="0"/>
              <a:t>Tryk H</a:t>
            </a:r>
            <a:r>
              <a:rPr lang="da-DK" sz="2400" b="1" dirty="0" smtClean="0"/>
              <a:t>yperlink</a:t>
            </a:r>
            <a:endParaRPr lang="da-DK" sz="2400" b="1" dirty="0"/>
          </a:p>
          <a:p>
            <a:r>
              <a:rPr lang="da-DK" sz="2400" b="1" i="1" dirty="0"/>
              <a:t>Vælg </a:t>
            </a:r>
            <a:r>
              <a:rPr lang="da-DK" sz="2400" b="1" dirty="0"/>
              <a:t>En placering i dette dokument</a:t>
            </a:r>
          </a:p>
          <a:p>
            <a:r>
              <a:rPr lang="da-DK" sz="2400" b="1" i="1" dirty="0"/>
              <a:t>Marker </a:t>
            </a:r>
            <a:r>
              <a:rPr lang="da-DK" sz="2400" dirty="0"/>
              <a:t>det dias, der skal linkes </a:t>
            </a:r>
            <a:r>
              <a:rPr lang="da-DK" sz="2400" dirty="0" smtClean="0"/>
              <a:t>til</a:t>
            </a:r>
            <a:endParaRPr lang="da-DK" sz="2400" dirty="0"/>
          </a:p>
          <a:p>
            <a:r>
              <a:rPr lang="da-DK" sz="2400" b="1" i="1" dirty="0"/>
              <a:t>Tryk </a:t>
            </a:r>
            <a:r>
              <a:rPr lang="da-DK" sz="2400" b="1" dirty="0"/>
              <a:t>OK</a:t>
            </a:r>
          </a:p>
          <a:p>
            <a:endParaRPr lang="da-DK" sz="2400" b="1" i="1" dirty="0"/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41323" cy="1143000"/>
          </a:xfrm>
          <a:noFill/>
          <a:ln/>
        </p:spPr>
        <p:txBody>
          <a:bodyPr/>
          <a:lstStyle/>
          <a:p>
            <a:r>
              <a:rPr lang="da-DK" dirty="0"/>
              <a:t>Opret et hyperlink</a:t>
            </a: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 flipV="1">
            <a:off x="5500694" y="2928934"/>
            <a:ext cx="785818" cy="42862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 flipV="1">
            <a:off x="4126523" y="1344245"/>
            <a:ext cx="711200" cy="242276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2360246" y="4290646"/>
            <a:ext cx="2344616" cy="5470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 flipV="1">
            <a:off x="4063999" y="4720492"/>
            <a:ext cx="703386" cy="35950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Information 8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uiExpand="1" build="p"/>
      <p:bldP spid="39959" grpId="0" uiExpand="1" animBg="1"/>
      <p:bldP spid="39959" grpId="1" uiExpand="1" animBg="1"/>
      <p:bldP spid="39960" grpId="0" uiExpand="1" animBg="1"/>
      <p:bldP spid="39960" grpId="1" uiExpand="1" animBg="1"/>
      <p:bldP spid="39961" grpId="0" uiExpand="1" animBg="1"/>
      <p:bldP spid="39961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Ikke-navngivet-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67886" y="571500"/>
            <a:ext cx="6608227" cy="5715000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714876" y="3214686"/>
            <a:ext cx="3675658" cy="1847432"/>
          </a:xfrm>
          <a:solidFill>
            <a:srgbClr val="FFFFFF">
              <a:alpha val="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 smtClean="0"/>
              <a:t>Vælg </a:t>
            </a:r>
            <a:r>
              <a:rPr lang="da-DK" sz="2400" dirty="0" smtClean="0"/>
              <a:t>fanen </a:t>
            </a:r>
            <a:r>
              <a:rPr lang="da-DK" sz="2400" b="1" dirty="0" smtClean="0"/>
              <a:t>Indsæt</a:t>
            </a:r>
          </a:p>
          <a:p>
            <a:r>
              <a:rPr lang="da-DK" sz="2400" b="1" i="1" dirty="0" smtClean="0"/>
              <a:t>Tryk</a:t>
            </a:r>
            <a:r>
              <a:rPr lang="da-DK" sz="2400" dirty="0" smtClean="0"/>
              <a:t> </a:t>
            </a:r>
            <a:r>
              <a:rPr lang="da-DK" sz="2400" b="1" dirty="0" smtClean="0"/>
              <a:t>Figurer</a:t>
            </a:r>
            <a:endParaRPr lang="da-DK" sz="2400" b="1" dirty="0" smtClean="0"/>
          </a:p>
          <a:p>
            <a:r>
              <a:rPr lang="da-DK" sz="2400" b="1" i="1" dirty="0" smtClean="0"/>
              <a:t>Tryk </a:t>
            </a:r>
            <a:r>
              <a:rPr lang="da-DK" dirty="0" smtClean="0"/>
              <a:t>en </a:t>
            </a:r>
            <a:r>
              <a:rPr lang="da-DK" sz="2400" b="1" dirty="0" smtClean="0"/>
              <a:t>Handlingsknap</a:t>
            </a:r>
            <a:endParaRPr lang="da-DK" sz="2400" b="1" dirty="0"/>
          </a:p>
          <a:p>
            <a:endParaRPr lang="da-DK" sz="2400" b="1" i="1" dirty="0"/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41323" cy="1143000"/>
          </a:xfrm>
          <a:noFill/>
          <a:ln/>
        </p:spPr>
        <p:txBody>
          <a:bodyPr/>
          <a:lstStyle/>
          <a:p>
            <a:r>
              <a:rPr lang="da-DK" dirty="0" smtClean="0"/>
              <a:t>Handlingsknap</a:t>
            </a:r>
            <a:endParaRPr lang="da-DK" dirty="0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 flipV="1">
            <a:off x="2509114" y="943660"/>
            <a:ext cx="2282342" cy="242133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 flipV="1">
            <a:off x="3847795" y="1148486"/>
            <a:ext cx="1316736" cy="26042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3935575" y="4403750"/>
            <a:ext cx="848565" cy="163129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Information 8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uiExpand="1" build="p"/>
      <p:bldP spid="39959" grpId="0" uiExpand="1" animBg="1"/>
      <p:bldP spid="39959" grpId="1" uiExpand="1" animBg="1"/>
      <p:bldP spid="39960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Ikke-navngivet-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6840855" y="2114551"/>
            <a:ext cx="45719" cy="249554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640019" y="1724254"/>
            <a:ext cx="3072384" cy="2600096"/>
          </a:xfrm>
          <a:solidFill>
            <a:srgbClr val="FFFFFF">
              <a:alpha val="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 smtClean="0"/>
              <a:t>Tegn </a:t>
            </a:r>
            <a:r>
              <a:rPr lang="da-DK" dirty="0" smtClean="0"/>
              <a:t>en knap</a:t>
            </a:r>
            <a:endParaRPr lang="da-DK" sz="2400" b="1" i="1" dirty="0" smtClean="0"/>
          </a:p>
          <a:p>
            <a:r>
              <a:rPr lang="da-DK" sz="2400" b="1" i="1" dirty="0" smtClean="0"/>
              <a:t>Vælg </a:t>
            </a:r>
            <a:r>
              <a:rPr lang="da-DK" sz="2400" b="1" dirty="0" smtClean="0"/>
              <a:t>Hyperlink | Sidste dias</a:t>
            </a:r>
          </a:p>
          <a:p>
            <a:r>
              <a:rPr lang="da-DK" sz="2400" b="1" i="1" dirty="0" smtClean="0"/>
              <a:t>Afmærk </a:t>
            </a:r>
            <a:r>
              <a:rPr lang="da-DK" sz="2400" b="1" dirty="0" smtClean="0"/>
              <a:t>Afspil lyd:</a:t>
            </a:r>
            <a:endParaRPr lang="da-DK" sz="2400" b="1" dirty="0"/>
          </a:p>
          <a:p>
            <a:r>
              <a:rPr lang="da-DK" sz="2400" b="1" i="1" dirty="0" smtClean="0"/>
              <a:t>Vælg</a:t>
            </a:r>
            <a:r>
              <a:rPr lang="da-DK" sz="2400" b="1" dirty="0" smtClean="0"/>
              <a:t> Klik</a:t>
            </a:r>
            <a:endParaRPr lang="da-DK" sz="2400" b="1" dirty="0"/>
          </a:p>
          <a:p>
            <a:r>
              <a:rPr lang="da-DK" sz="2400" b="1" i="1" dirty="0" smtClean="0"/>
              <a:t>Tryk </a:t>
            </a:r>
            <a:r>
              <a:rPr lang="da-DK" sz="2400" b="1" dirty="0" smtClean="0"/>
              <a:t>OK</a:t>
            </a:r>
            <a:endParaRPr lang="da-DK" sz="2400" b="1" dirty="0"/>
          </a:p>
          <a:p>
            <a:endParaRPr lang="da-DK" sz="2400" b="1" i="1" dirty="0"/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41323" cy="1143000"/>
          </a:xfrm>
          <a:noFill/>
          <a:ln/>
        </p:spPr>
        <p:txBody>
          <a:bodyPr/>
          <a:lstStyle/>
          <a:p>
            <a:r>
              <a:rPr lang="da-DK" dirty="0" smtClean="0"/>
              <a:t>Konfigurer handlingsknappen</a:t>
            </a:r>
            <a:endParaRPr lang="da-DK" dirty="0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3599077" y="2406701"/>
            <a:ext cx="2077517" cy="51937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2772461" y="3200399"/>
            <a:ext cx="2856814" cy="118140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3028490" y="3629024"/>
            <a:ext cx="2610309" cy="103075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4762195" y="4095749"/>
            <a:ext cx="905180" cy="111998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Information 8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9950" grpId="0" uiExpand="1" build="p"/>
      <p:bldP spid="39959" grpId="0" uiExpand="1" animBg="1"/>
      <p:bldP spid="39959" grpId="1" uiExpand="1" animBg="1"/>
      <p:bldP spid="39960" grpId="0" uiExpand="1" animBg="1"/>
      <p:bldP spid="39960" grpId="1" uiExpand="1" animBg="1"/>
      <p:bldP spid="39961" grpId="0" uiExpand="1" animBg="1"/>
      <p:bldP spid="39961" grpId="1" uiExpand="1" animBg="1"/>
      <p:bldP spid="8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2809"/>
          </a:xfrm>
        </p:spPr>
        <p:txBody>
          <a:bodyPr numCol="2">
            <a:noAutofit/>
          </a:bodyPr>
          <a:lstStyle/>
          <a:p>
            <a:r>
              <a:rPr lang="da-DK" sz="1800" dirty="0" smtClean="0">
                <a:hlinkClick r:id="rId2" action="ppaction://hlinksldjump"/>
              </a:rPr>
              <a:t>Start med dispositionsvisning</a:t>
            </a:r>
            <a:endParaRPr lang="da-DK" sz="1800" dirty="0" smtClean="0"/>
          </a:p>
          <a:p>
            <a:r>
              <a:rPr lang="da-DK" sz="1800" dirty="0" smtClean="0">
                <a:hlinkClick r:id="rId3" action="ppaction://hlinksldjump"/>
              </a:rPr>
              <a:t>Titeldias</a:t>
            </a:r>
            <a:endParaRPr lang="da-DK" sz="1800" dirty="0" smtClean="0"/>
          </a:p>
          <a:p>
            <a:r>
              <a:rPr lang="da-DK" sz="1800" dirty="0" smtClean="0">
                <a:hlinkClick r:id="rId4" action="ppaction://hlinksldjump"/>
              </a:rPr>
              <a:t>Hæv niveau – Næste dias</a:t>
            </a:r>
            <a:endParaRPr lang="da-DK" sz="1800" dirty="0" smtClean="0"/>
          </a:p>
          <a:p>
            <a:r>
              <a:rPr lang="da-DK" sz="1800" dirty="0" smtClean="0">
                <a:hlinkClick r:id="rId5" action="ppaction://hlinksldjump"/>
              </a:rPr>
              <a:t>Titel og punktopstilling </a:t>
            </a:r>
            <a:endParaRPr lang="da-DK" sz="1800" dirty="0" smtClean="0"/>
          </a:p>
          <a:p>
            <a:r>
              <a:rPr lang="da-DK" sz="1800" dirty="0" smtClean="0">
                <a:hlinkClick r:id="rId6" action="ppaction://hlinksldjump"/>
              </a:rPr>
              <a:t>Genvejsmenuen</a:t>
            </a:r>
            <a:endParaRPr lang="da-DK" sz="1800" dirty="0" smtClean="0"/>
          </a:p>
          <a:p>
            <a:r>
              <a:rPr lang="da-DK" sz="1800" dirty="0" smtClean="0">
                <a:hlinkClick r:id="rId7" action="ppaction://hlinksldjump"/>
              </a:rPr>
              <a:t>Skift diaslayout</a:t>
            </a:r>
            <a:endParaRPr lang="da-DK" sz="1800" dirty="0" smtClean="0"/>
          </a:p>
          <a:p>
            <a:r>
              <a:rPr lang="da-DK" sz="1800" dirty="0" smtClean="0">
                <a:hlinkClick r:id="rId8" action="ppaction://hlinksldjump"/>
              </a:rPr>
              <a:t>Indsæt grafik</a:t>
            </a:r>
            <a:endParaRPr lang="da-DK" sz="1800" dirty="0" smtClean="0"/>
          </a:p>
          <a:p>
            <a:r>
              <a:rPr lang="da-DK" sz="1800" dirty="0" smtClean="0">
                <a:hlinkClick r:id="rId9" action="ppaction://hlinksldjump"/>
              </a:rPr>
              <a:t>Anvend tema</a:t>
            </a:r>
            <a:endParaRPr lang="da-DK" sz="1800" dirty="0" smtClean="0"/>
          </a:p>
          <a:p>
            <a:r>
              <a:rPr lang="da-DK" sz="1800" dirty="0" smtClean="0">
                <a:hlinkClick r:id="rId10" action="ppaction://hlinksldjump"/>
              </a:rPr>
              <a:t>Forbered et oversigtsdias </a:t>
            </a:r>
            <a:endParaRPr lang="da-DK" sz="1800" dirty="0" smtClean="0"/>
          </a:p>
          <a:p>
            <a:r>
              <a:rPr lang="da-DK" sz="1800" dirty="0" smtClean="0">
                <a:hlinkClick r:id="rId11" action="ppaction://hlinksldjump"/>
              </a:rPr>
              <a:t>Opret et oversigtsdias</a:t>
            </a:r>
            <a:endParaRPr lang="da-DK" sz="1800" dirty="0" smtClean="0"/>
          </a:p>
          <a:p>
            <a:r>
              <a:rPr lang="da-DK" sz="1800" dirty="0" smtClean="0">
                <a:hlinkClick r:id="rId12" action="ppaction://hlinksldjump"/>
              </a:rPr>
              <a:t>Indhold på et oversigtsdias</a:t>
            </a:r>
            <a:endParaRPr lang="da-DK" sz="1800" dirty="0" smtClean="0"/>
          </a:p>
          <a:p>
            <a:r>
              <a:rPr lang="da-DK" sz="1800" dirty="0" smtClean="0">
                <a:hlinkClick r:id="rId13" action="ppaction://hlinksldjump"/>
              </a:rPr>
              <a:t>Opret et hyperlink</a:t>
            </a:r>
            <a:endParaRPr lang="da-DK" sz="1800" dirty="0" smtClean="0"/>
          </a:p>
          <a:p>
            <a:r>
              <a:rPr lang="da-DK" sz="1800" dirty="0" smtClean="0">
                <a:hlinkClick r:id="rId14" action="ppaction://hlinksldjump"/>
              </a:rPr>
              <a:t>Handlingsknap</a:t>
            </a:r>
            <a:endParaRPr lang="da-DK" sz="1800" dirty="0" smtClean="0"/>
          </a:p>
          <a:p>
            <a:r>
              <a:rPr lang="da-DK" sz="1800" dirty="0" smtClean="0">
                <a:hlinkClick r:id="rId15" action="ppaction://hlinksldjump"/>
              </a:rPr>
              <a:t>Konfigurer handlingsknappen</a:t>
            </a:r>
            <a:endParaRPr lang="da-DK" sz="1800" dirty="0" smtClean="0"/>
          </a:p>
          <a:p>
            <a:endParaRPr lang="da-DK" sz="1800" dirty="0" smtClean="0"/>
          </a:p>
          <a:p>
            <a:endParaRPr lang="da-DK" sz="1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5" name="Hjem 4">
            <a:hlinkClick r:id="" action="ppaction://hlinkshowjump?jump=firstslide" highlightClick="1">
              <a:snd r:embed="rId16" name="click.wav" builtIn="1"/>
            </a:hlinkClick>
          </p:cNvPr>
          <p:cNvSpPr/>
          <p:nvPr/>
        </p:nvSpPr>
        <p:spPr>
          <a:xfrm>
            <a:off x="8604738" y="6392985"/>
            <a:ext cx="414216" cy="351692"/>
          </a:xfrm>
          <a:prstGeom prst="actionButtonHome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3806825"/>
            <a:ext cx="3900486" cy="765183"/>
          </a:xfrm>
          <a:noFill/>
          <a:ln/>
        </p:spPr>
        <p:txBody>
          <a:bodyPr>
            <a:normAutofit/>
          </a:bodyPr>
          <a:lstStyle/>
          <a:p>
            <a:r>
              <a:rPr lang="da-DK" sz="2400" b="1" i="1" dirty="0" smtClean="0"/>
              <a:t>Vælg</a:t>
            </a:r>
            <a:r>
              <a:rPr lang="da-DK" sz="2400" b="1" dirty="0" smtClean="0"/>
              <a:t> </a:t>
            </a:r>
            <a:r>
              <a:rPr lang="da-DK" sz="2400" dirty="0"/>
              <a:t>fanen</a:t>
            </a:r>
            <a:r>
              <a:rPr lang="da-DK" sz="2400" b="1" dirty="0"/>
              <a:t> </a:t>
            </a:r>
            <a:r>
              <a:rPr lang="da-DK" sz="2400" b="1" dirty="0" smtClean="0"/>
              <a:t>Disposition</a:t>
            </a:r>
            <a:endParaRPr lang="da-DK" sz="2400" b="1" dirty="0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Start med dispositionsvisning</a:t>
            </a:r>
            <a:endParaRPr lang="da-DK" dirty="0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1857356" y="2143114"/>
            <a:ext cx="1571636" cy="178595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Information 7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build="p"/>
      <p:bldP spid="4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Titeldias</a:t>
            </a:r>
            <a:endParaRPr lang="da-DK" dirty="0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781538" y="3690938"/>
            <a:ext cx="7573108" cy="2373800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/>
              <a:t>Anbring </a:t>
            </a:r>
            <a:r>
              <a:rPr lang="da-DK" sz="2400" dirty="0"/>
              <a:t>markøren til højre for </a:t>
            </a:r>
            <a:r>
              <a:rPr lang="da-DK" sz="2400" dirty="0" err="1"/>
              <a:t>miniaturediaset</a:t>
            </a:r>
            <a:endParaRPr lang="da-DK" sz="2400" dirty="0"/>
          </a:p>
          <a:p>
            <a:r>
              <a:rPr lang="da-DK" sz="2400" b="1" i="1" dirty="0"/>
              <a:t>Skriv </a:t>
            </a:r>
            <a:r>
              <a:rPr lang="da-DK" sz="2400" b="1" dirty="0" smtClean="0"/>
              <a:t>titel</a:t>
            </a:r>
            <a:endParaRPr lang="da-DK" sz="2400" b="1" dirty="0"/>
          </a:p>
          <a:p>
            <a:r>
              <a:rPr lang="da-DK" sz="2400" b="1" i="1" dirty="0"/>
              <a:t>Tast </a:t>
            </a:r>
            <a:r>
              <a:rPr lang="da-DK" sz="2400" b="1" dirty="0"/>
              <a:t>Retur </a:t>
            </a:r>
            <a:r>
              <a:rPr lang="da-DK" sz="2400" dirty="0"/>
              <a:t>(</a:t>
            </a:r>
            <a:r>
              <a:rPr lang="da-DK" sz="2400" dirty="0" err="1"/>
              <a:t>Enter</a:t>
            </a:r>
            <a:r>
              <a:rPr lang="da-DK" sz="2400" dirty="0"/>
              <a:t>)</a:t>
            </a:r>
          </a:p>
          <a:p>
            <a:r>
              <a:rPr lang="da-DK" sz="2400" b="1" i="1" dirty="0"/>
              <a:t>Tast Tab </a:t>
            </a:r>
            <a:r>
              <a:rPr lang="da-DK" sz="2400" dirty="0"/>
              <a:t>(tabulator</a:t>
            </a:r>
            <a:r>
              <a:rPr lang="da-DK" sz="2400" dirty="0" smtClean="0"/>
              <a:t>). Herved sænkes niveauet</a:t>
            </a:r>
            <a:endParaRPr lang="da-DK" sz="2400" dirty="0"/>
          </a:p>
          <a:p>
            <a:r>
              <a:rPr lang="da-DK" sz="2400" b="1" i="1" dirty="0"/>
              <a:t>Skriv </a:t>
            </a:r>
            <a:r>
              <a:rPr lang="da-DK" sz="2400" b="1" dirty="0" smtClean="0"/>
              <a:t>undertitel</a:t>
            </a:r>
            <a:endParaRPr lang="da-DK" sz="2400" b="1" dirty="0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1428728" y="2500304"/>
            <a:ext cx="56195" cy="307206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1071537" y="2214553"/>
            <a:ext cx="3786213" cy="157163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2214545" y="2285989"/>
            <a:ext cx="45719" cy="193431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Information 8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build="p"/>
      <p:bldP spid="6159" grpId="0" animBg="1"/>
      <p:bldP spid="6160" grpId="0" animBg="1"/>
      <p:bldP spid="6160" grpId="1" animBg="1"/>
      <p:bldP spid="6161" grpId="0" animBg="1"/>
      <p:bldP spid="61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00530" y="2500307"/>
            <a:ext cx="3857684" cy="1357321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/>
              <a:t>Tast </a:t>
            </a:r>
            <a:r>
              <a:rPr lang="da-DK" sz="2400" b="1" dirty="0"/>
              <a:t>Retur</a:t>
            </a:r>
          </a:p>
          <a:p>
            <a:r>
              <a:rPr lang="da-DK" sz="2400" b="1" i="1" dirty="0" smtClean="0"/>
              <a:t>Højreklik </a:t>
            </a:r>
            <a:r>
              <a:rPr lang="da-DK" sz="2400" b="1" dirty="0" smtClean="0"/>
              <a:t>| Hæv </a:t>
            </a:r>
            <a:br>
              <a:rPr lang="da-DK" sz="2400" b="1" dirty="0" smtClean="0"/>
            </a:br>
            <a:r>
              <a:rPr lang="da-DK" sz="2400" dirty="0" smtClean="0"/>
              <a:t>(eller </a:t>
            </a:r>
            <a:r>
              <a:rPr lang="da-DK" sz="2400" b="1" dirty="0" smtClean="0"/>
              <a:t>Skift</a:t>
            </a:r>
            <a:r>
              <a:rPr lang="da-DK" sz="2400" dirty="0" smtClean="0"/>
              <a:t> + </a:t>
            </a:r>
            <a:r>
              <a:rPr lang="da-DK" sz="2400" b="1" dirty="0" smtClean="0"/>
              <a:t>Tab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Hæv niveau – Næste dias</a:t>
            </a:r>
            <a:endParaRPr lang="da-DK" dirty="0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2857484" y="3214686"/>
            <a:ext cx="1714515" cy="85725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1857354" y="2357427"/>
            <a:ext cx="2714646" cy="35719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" name="Information 9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/>
      <p:bldP spid="8207" grpId="0" animBg="1"/>
      <p:bldP spid="8205" grpId="0" animBg="1"/>
      <p:bldP spid="820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657600" y="2351498"/>
            <a:ext cx="4704861" cy="3408440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 smtClean="0"/>
              <a:t>Skriv </a:t>
            </a:r>
            <a:r>
              <a:rPr lang="da-DK" sz="2400" b="1" dirty="0" smtClean="0"/>
              <a:t>titel</a:t>
            </a:r>
          </a:p>
          <a:p>
            <a:r>
              <a:rPr lang="da-DK" sz="2400" b="1" i="1" dirty="0" smtClean="0"/>
              <a:t>Tast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Enter</a:t>
            </a:r>
            <a:r>
              <a:rPr lang="da-DK" sz="2400" b="1" dirty="0" smtClean="0"/>
              <a:t> </a:t>
            </a:r>
            <a:br>
              <a:rPr lang="da-DK" sz="2400" b="1" dirty="0" smtClean="0"/>
            </a:br>
            <a:r>
              <a:rPr lang="da-DK" sz="2400" dirty="0" smtClean="0"/>
              <a:t>(herved indsættes et nyt dias)</a:t>
            </a:r>
            <a:endParaRPr lang="da-DK" sz="2400" b="1" dirty="0"/>
          </a:p>
          <a:p>
            <a:r>
              <a:rPr lang="da-DK" sz="2400" b="1" i="1" dirty="0" smtClean="0"/>
              <a:t>Skriv </a:t>
            </a:r>
            <a:r>
              <a:rPr lang="da-DK" sz="2400" dirty="0" smtClean="0"/>
              <a:t>tekst i titel</a:t>
            </a:r>
          </a:p>
          <a:p>
            <a:r>
              <a:rPr lang="da-DK" sz="2400" b="1" i="1" dirty="0" smtClean="0"/>
              <a:t>Højreklik </a:t>
            </a:r>
            <a:r>
              <a:rPr lang="da-DK" sz="2400" b="1" dirty="0" smtClean="0"/>
              <a:t>| Sænk </a:t>
            </a:r>
            <a:r>
              <a:rPr lang="da-DK" sz="2400" dirty="0" smtClean="0"/>
              <a:t>eller </a:t>
            </a:r>
            <a:r>
              <a:rPr lang="da-DK" sz="2400" b="1" i="1" dirty="0" smtClean="0"/>
              <a:t>tast</a:t>
            </a:r>
            <a:r>
              <a:rPr lang="da-DK" sz="2400" dirty="0" smtClean="0"/>
              <a:t> </a:t>
            </a:r>
            <a:r>
              <a:rPr lang="da-DK" sz="2400" b="1" dirty="0" smtClean="0"/>
              <a:t>Tab</a:t>
            </a:r>
            <a:r>
              <a:rPr lang="da-DK" sz="2400" dirty="0" smtClean="0"/>
              <a:t>)</a:t>
            </a:r>
            <a:br>
              <a:rPr lang="da-DK" sz="2400" dirty="0" smtClean="0"/>
            </a:br>
            <a:r>
              <a:rPr lang="da-DK" sz="2400" dirty="0" smtClean="0"/>
              <a:t>(herved sænkes niveauet og titlen bliver et punkt i forrige dias)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Titel og punktopstilling - 1 </a:t>
            </a:r>
            <a:endParaRPr lang="da-DK" dirty="0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2540000" y="4278702"/>
            <a:ext cx="1108974" cy="26985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1863306" y="2542205"/>
            <a:ext cx="1828800" cy="457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" name="Information 9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1708030" y="2708692"/>
            <a:ext cx="1940944" cy="106967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uiExpand="1" build="p"/>
      <p:bldP spid="8207" grpId="0" animBg="1"/>
      <p:bldP spid="8205" grpId="0" uiExpand="1" animBg="1"/>
      <p:bldP spid="8205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kke-navngivet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657601" y="2351498"/>
            <a:ext cx="4701396" cy="3911280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 smtClean="0"/>
              <a:t>Fortsæt med at skrive </a:t>
            </a:r>
            <a:r>
              <a:rPr lang="da-DK" sz="2400" dirty="0" smtClean="0"/>
              <a:t>punkter</a:t>
            </a:r>
          </a:p>
          <a:p>
            <a:endParaRPr lang="da-DK" sz="2400" dirty="0" smtClean="0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Titel og punktopstilling - 2 </a:t>
            </a:r>
            <a:endParaRPr lang="da-DK" dirty="0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2586892" y="2574948"/>
            <a:ext cx="1108974" cy="26985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" name="Information 9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/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Ikke-navngivet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500431" y="1992069"/>
            <a:ext cx="4877662" cy="3463070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/>
              <a:t>Her kan du</a:t>
            </a:r>
            <a:r>
              <a:rPr lang="da-DK" sz="2400" dirty="0"/>
              <a:t>:</a:t>
            </a:r>
          </a:p>
          <a:p>
            <a:pPr lvl="1"/>
            <a:r>
              <a:rPr lang="da-DK" sz="2400" b="1" dirty="0"/>
              <a:t>Hæve</a:t>
            </a:r>
            <a:r>
              <a:rPr lang="da-DK" sz="2400" dirty="0"/>
              <a:t> og sænke </a:t>
            </a:r>
            <a:r>
              <a:rPr lang="da-DK" sz="2400" dirty="0" smtClean="0"/>
              <a:t>niveauer</a:t>
            </a:r>
            <a:endParaRPr lang="da-DK" sz="2400" dirty="0"/>
          </a:p>
          <a:p>
            <a:pPr lvl="1"/>
            <a:r>
              <a:rPr lang="da-DK" sz="2400" b="1" dirty="0"/>
              <a:t>Flytte</a:t>
            </a:r>
            <a:r>
              <a:rPr lang="da-DK" sz="2400" dirty="0"/>
              <a:t> punkter op eller </a:t>
            </a:r>
            <a:r>
              <a:rPr lang="da-DK" sz="2400" dirty="0" smtClean="0"/>
              <a:t>ned</a:t>
            </a:r>
            <a:br>
              <a:rPr lang="da-DK" sz="2400" dirty="0" smtClean="0"/>
            </a:br>
            <a:r>
              <a:rPr lang="da-DK" dirty="0" smtClean="0"/>
              <a:t>(hvis </a:t>
            </a:r>
            <a:r>
              <a:rPr lang="da-DK" dirty="0"/>
              <a:t>dispositionen er udvidet)</a:t>
            </a:r>
          </a:p>
          <a:p>
            <a:pPr lvl="1"/>
            <a:r>
              <a:rPr lang="da-DK" sz="2400" b="1" dirty="0"/>
              <a:t>Flytte</a:t>
            </a:r>
            <a:r>
              <a:rPr lang="da-DK" sz="2400" dirty="0"/>
              <a:t> Dias op eller </a:t>
            </a:r>
            <a:r>
              <a:rPr lang="da-DK" sz="2400" dirty="0" smtClean="0"/>
              <a:t>ned</a:t>
            </a:r>
            <a:br>
              <a:rPr lang="da-DK" sz="2400" dirty="0" smtClean="0"/>
            </a:br>
            <a:r>
              <a:rPr lang="da-DK" dirty="0" smtClean="0"/>
              <a:t>(hvis </a:t>
            </a:r>
            <a:r>
              <a:rPr lang="da-DK" dirty="0"/>
              <a:t>alle dispositioner er skjult)</a:t>
            </a:r>
          </a:p>
          <a:p>
            <a:pPr lvl="1"/>
            <a:r>
              <a:rPr lang="da-DK" sz="2400" b="1" dirty="0"/>
              <a:t>Indsætte</a:t>
            </a:r>
            <a:r>
              <a:rPr lang="da-DK" sz="2400" dirty="0"/>
              <a:t> et </a:t>
            </a:r>
            <a:r>
              <a:rPr lang="da-DK" sz="2400" dirty="0" smtClean="0"/>
              <a:t>nyt dias</a:t>
            </a:r>
            <a:endParaRPr lang="da-DK" sz="2400" dirty="0"/>
          </a:p>
          <a:p>
            <a:pPr lvl="2"/>
            <a:endParaRPr lang="da-DK" dirty="0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Genvejsmenuen</a:t>
            </a:r>
            <a:endParaRPr lang="da-DK" dirty="0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2188308" y="2696308"/>
            <a:ext cx="1750646" cy="221175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 flipV="1">
            <a:off x="3008921" y="4368800"/>
            <a:ext cx="992555" cy="171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2243015" y="3149600"/>
            <a:ext cx="1735015" cy="214141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2344615" y="3850637"/>
            <a:ext cx="1625599" cy="14325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2" name="Information 11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uiExpand="1" build="p" bldLvl="2"/>
      <p:bldP spid="10263" grpId="0" uiExpand="1" animBg="1"/>
      <p:bldP spid="10263" grpId="1" uiExpand="1" animBg="1"/>
      <p:bldP spid="10264" grpId="0" uiExpand="1" animBg="1"/>
      <p:bldP spid="10265" grpId="0" uiExpand="1" animBg="1"/>
      <p:bldP spid="10265" grpId="1" animBg="1"/>
      <p:bldP spid="10266" grpId="0" animBg="1"/>
      <p:bldP spid="102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Ikke-navngivet-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1538" y="3721100"/>
            <a:ext cx="7565292" cy="1949450"/>
          </a:xfrm>
          <a:solidFill>
            <a:srgbClr val="FFFFFF">
              <a:alpha val="70000"/>
            </a:srgbClr>
          </a:solidFill>
          <a:ln/>
        </p:spPr>
        <p:txBody>
          <a:bodyPr>
            <a:noAutofit/>
          </a:bodyPr>
          <a:lstStyle/>
          <a:p>
            <a:r>
              <a:rPr lang="da-DK" sz="2400" b="1" i="1" dirty="0"/>
              <a:t>Marker </a:t>
            </a:r>
            <a:r>
              <a:rPr lang="da-DK" sz="2400" dirty="0"/>
              <a:t>det dias i dispositionsvisning hvor grafik skal placeres</a:t>
            </a:r>
          </a:p>
          <a:p>
            <a:r>
              <a:rPr lang="da-DK" sz="2400" b="1" i="1" dirty="0"/>
              <a:t>Vælg </a:t>
            </a:r>
            <a:r>
              <a:rPr lang="da-DK" sz="2400" dirty="0" smtClean="0"/>
              <a:t>fanen </a:t>
            </a:r>
            <a:r>
              <a:rPr lang="da-DK" sz="2400" b="1" dirty="0" smtClean="0"/>
              <a:t>Startside| </a:t>
            </a:r>
            <a:r>
              <a:rPr lang="da-DK" sz="2400" dirty="0" smtClean="0"/>
              <a:t>gruppen</a:t>
            </a:r>
            <a:r>
              <a:rPr lang="da-DK" sz="2400" b="1" dirty="0" smtClean="0"/>
              <a:t> Dias | Layout</a:t>
            </a:r>
            <a:endParaRPr lang="da-DK" sz="2400" b="1" dirty="0"/>
          </a:p>
          <a:p>
            <a:r>
              <a:rPr lang="da-DK" sz="2400" b="1" i="1" dirty="0"/>
              <a:t>Vælg </a:t>
            </a:r>
            <a:r>
              <a:rPr lang="da-DK" sz="2400" b="1" dirty="0" smtClean="0"/>
              <a:t>To indholdsobjekter</a:t>
            </a:r>
            <a:endParaRPr lang="da-DK" sz="2400" b="1" dirty="0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Skift diaslayout</a:t>
            </a:r>
            <a:endParaRPr lang="da-DK" dirty="0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1357289" y="2714619"/>
            <a:ext cx="45719" cy="108365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2110153" y="3634152"/>
            <a:ext cx="515815" cy="142240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 flipV="1">
            <a:off x="2461846" y="1266092"/>
            <a:ext cx="3704492" cy="336843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Information 8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uiExpand="1" build="p"/>
      <p:bldP spid="26639" grpId="0" uiExpand="1" animBg="1"/>
      <p:bldP spid="26639" grpId="1" animBg="1"/>
      <p:bldP spid="26640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Ikke-navngivet-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97169" y="3000372"/>
            <a:ext cx="4931507" cy="1571636"/>
          </a:xfrm>
          <a:solidFill>
            <a:srgbClr val="FFFFFF">
              <a:alpha val="70000"/>
            </a:srgbClr>
          </a:solidFill>
          <a:ln/>
        </p:spPr>
        <p:txBody>
          <a:bodyPr>
            <a:normAutofit fontScale="92500" lnSpcReduction="20000"/>
          </a:bodyPr>
          <a:lstStyle/>
          <a:p>
            <a:r>
              <a:rPr lang="da-DK" sz="2400" b="1" i="1" dirty="0" smtClean="0"/>
              <a:t>Indsæt </a:t>
            </a:r>
            <a:r>
              <a:rPr lang="da-DK" sz="2400" b="1" dirty="0" smtClean="0"/>
              <a:t>Billede  fra fil</a:t>
            </a:r>
          </a:p>
          <a:p>
            <a:r>
              <a:rPr lang="da-DK" sz="2400" b="1" i="1" dirty="0" smtClean="0"/>
              <a:t>Lokaliser</a:t>
            </a:r>
            <a:r>
              <a:rPr lang="da-DK" sz="2400" dirty="0" smtClean="0"/>
              <a:t> billedet på din PC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(bemærk at billedets størrelse automatisk tilpasses pladsholderens størrelse)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Indsæt </a:t>
            </a:r>
            <a:r>
              <a:rPr lang="da-DK" dirty="0" smtClean="0"/>
              <a:t>grafik</a:t>
            </a:r>
            <a:endParaRPr lang="da-DK" dirty="0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727938" y="3141785"/>
            <a:ext cx="2630011" cy="9301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7" name="Information 6">
            <a:hlinkClick r:id="rId3" action="ppaction://hlinksldjump" highlightClick="1">
              <a:snd r:embed="rId4" name="click.wav" builtIn="1"/>
            </a:hlinkClick>
          </p:cNvPr>
          <p:cNvSpPr/>
          <p:nvPr/>
        </p:nvSpPr>
        <p:spPr>
          <a:xfrm>
            <a:off x="8617788" y="6389905"/>
            <a:ext cx="345056" cy="304194"/>
          </a:xfrm>
          <a:prstGeom prst="actionButtonInformation">
            <a:avLst/>
          </a:pr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AAEB-9473-4559-AC8A-956DE7279B17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uiExpand="1" build="p"/>
      <p:bldP spid="26639" grpId="0" animBg="1"/>
      <p:bldP spid="26639" grpId="1" animBg="1"/>
    </p:bldLst>
  </p:timing>
</p:sld>
</file>

<file path=ppt/theme/theme1.xml><?xml version="1.0" encoding="utf-8"?>
<a:theme xmlns:a="http://schemas.openxmlformats.org/drawingml/2006/main" name="CFU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571</TotalTime>
  <Words>287</Words>
  <Application>Microsoft Office PowerPoint</Application>
  <PresentationFormat>Skærmshow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CFU2</vt:lpstr>
      <vt:lpstr>Dispositionsvisning</vt:lpstr>
      <vt:lpstr>Start med dispositionsvisning</vt:lpstr>
      <vt:lpstr>Titeldias</vt:lpstr>
      <vt:lpstr>Hæv niveau – Næste dias</vt:lpstr>
      <vt:lpstr>Titel og punktopstilling - 1 </vt:lpstr>
      <vt:lpstr>Titel og punktopstilling - 2 </vt:lpstr>
      <vt:lpstr>Genvejsmenuen</vt:lpstr>
      <vt:lpstr>Skift diaslayout</vt:lpstr>
      <vt:lpstr>Indsæt grafik</vt:lpstr>
      <vt:lpstr>Anvend tema</vt:lpstr>
      <vt:lpstr>Forbered et oversigtsdias </vt:lpstr>
      <vt:lpstr>Opret et oversigtsdias</vt:lpstr>
      <vt:lpstr>Indhold på et oversigtsdias</vt:lpstr>
      <vt:lpstr>Opret et hyperlink</vt:lpstr>
      <vt:lpstr>Handlingsknap</vt:lpstr>
      <vt:lpstr>Konfigurer handlingsknappen</vt:lpstr>
      <vt:lpstr>Oversigt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Dispositionsvisning</dc:title>
  <dc:creator>Helge</dc:creator>
  <cp:lastModifiedBy>Helge Blom Andersen</cp:lastModifiedBy>
  <cp:revision>66</cp:revision>
  <dcterms:created xsi:type="dcterms:W3CDTF">2007-10-31T10:53:06Z</dcterms:created>
  <dcterms:modified xsi:type="dcterms:W3CDTF">2007-11-14T18:25:36Z</dcterms:modified>
</cp:coreProperties>
</file>