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showPercent val="1"/>
          </c:dLbls>
          <c:cat>
            <c:strRef>
              <c:f>'Ark1'!$A$2:$A$6</c:f>
              <c:strCache>
                <c:ptCount val="5"/>
                <c:pt idx="0">
                  <c:v>Ubevidst inkompetent - Lykkelig </c:v>
                </c:pt>
                <c:pt idx="1">
                  <c:v>Bevidst inkompetent - Frustreret</c:v>
                </c:pt>
                <c:pt idx="2">
                  <c:v>Bevidst kompetent - Usikker</c:v>
                </c:pt>
                <c:pt idx="3">
                  <c:v>Ubevidst kompetent - Sikker</c:v>
                </c:pt>
                <c:pt idx="4">
                  <c:v>Excellent - Lykkelig 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21</c:v>
                </c:pt>
                <c:pt idx="1">
                  <c:v>26</c:v>
                </c:pt>
                <c:pt idx="2">
                  <c:v>42</c:v>
                </c:pt>
                <c:pt idx="3">
                  <c:v>9</c:v>
                </c:pt>
                <c:pt idx="4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da-DK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92B404E-8D3B-446A-BE62-A6271E4879BF}" type="datetimeFigureOut">
              <a:rPr lang="da-DK" smtClean="0"/>
              <a:t>13-11-2007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C178FD2-E05C-4805-A5C2-02BF9B5892A8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9381D0-87B6-4DE5-8BD9-2A13E38C7038}" type="datetimeFigureOut">
              <a:rPr lang="da-DK" smtClean="0"/>
              <a:t>13-11-2007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1DAB257-1234-464B-878F-1ACF991146A1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05B1-96E9-420B-A85E-FDC3F1A95CB0}" type="datetime1">
              <a:rPr lang="da-DK" smtClean="0"/>
              <a:t>13-11-2007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Diagram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29E2-BB0A-4745-A7C3-BC94805B1BE5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7" name="Tekstboks 6"/>
          <p:cNvSpPr txBox="1"/>
          <p:nvPr userDrawn="1"/>
        </p:nvSpPr>
        <p:spPr>
          <a:xfrm>
            <a:off x="0" y="0"/>
            <a:ext cx="2478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bg1">
                    <a:lumMod val="65000"/>
                  </a:schemeClr>
                </a:solidFill>
              </a:rPr>
              <a:t>Center for Undervisningsmidler</a:t>
            </a:r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 Vejle</a:t>
            </a:r>
            <a:endParaRPr lang="da-DK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0A22-773D-4FE4-A235-FA05A9DB24DE}" type="datetime1">
              <a:rPr lang="da-DK" smtClean="0"/>
              <a:t>13-11-2007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Diagram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1952B-9F91-4D03-B346-FCB209FAE757}" type="datetime1">
              <a:rPr lang="da-DK" smtClean="0"/>
              <a:t>13-11-2007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Diagram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881C-3973-4700-8327-B72D4F35E26A}" type="datetime1">
              <a:rPr lang="da-DK" smtClean="0"/>
              <a:t>13-11-2007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Diagram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ekstboks 6"/>
          <p:cNvSpPr txBox="1"/>
          <p:nvPr userDrawn="1"/>
        </p:nvSpPr>
        <p:spPr>
          <a:xfrm>
            <a:off x="0" y="0"/>
            <a:ext cx="2478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bg1">
                    <a:lumMod val="65000"/>
                  </a:schemeClr>
                </a:solidFill>
              </a:rPr>
              <a:t>Center for Undervisningsmidler</a:t>
            </a:r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 Vejle</a:t>
            </a:r>
            <a:endParaRPr lang="da-DK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7152-4EC7-4C47-B519-490B68E5DEF4}" type="datetime1">
              <a:rPr lang="da-DK" smtClean="0"/>
              <a:t>13-11-2007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Diagram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3894-F7B1-42B7-9CCD-802468C7BE5F}" type="datetime1">
              <a:rPr lang="da-DK" smtClean="0"/>
              <a:t>13-11-2007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Diagram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ekstboks 7"/>
          <p:cNvSpPr txBox="1"/>
          <p:nvPr userDrawn="1"/>
        </p:nvSpPr>
        <p:spPr>
          <a:xfrm>
            <a:off x="0" y="0"/>
            <a:ext cx="2478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bg1">
                    <a:lumMod val="65000"/>
                  </a:schemeClr>
                </a:solidFill>
              </a:rPr>
              <a:t>Center for Undervisningsmidler</a:t>
            </a:r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 Vejle</a:t>
            </a:r>
            <a:endParaRPr lang="da-DK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8AAA-A96D-4D24-B743-676A753A1363}" type="datetime1">
              <a:rPr lang="da-DK" smtClean="0"/>
              <a:t>13-11-2007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Diagram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31C7-D58D-499C-88FC-6EA77DE3B88F}" type="datetime1">
              <a:rPr lang="da-DK" smtClean="0"/>
              <a:t>13-11-2007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Diagram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8FF8-1D83-4FFE-B674-A9B7D0A8A6F8}" type="datetime1">
              <a:rPr lang="da-DK" smtClean="0"/>
              <a:t>13-11-2007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Diagram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A148-5B1B-46AE-8E80-75D0D1777855}" type="datetime1">
              <a:rPr lang="da-DK" smtClean="0"/>
              <a:t>13-11-2007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Diagram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32AE-E44B-4875-9737-D18FAFF1E98F}" type="datetime1">
              <a:rPr lang="da-DK" smtClean="0"/>
              <a:t>13-11-2007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Diagram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A960B-9714-4E0C-877B-84B8F5FE6C1C}" type="datetime1">
              <a:rPr lang="da-DK" smtClean="0"/>
              <a:t>13-11-2007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Diagram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6F37-01CD-4C49-88C4-B9E78CAAB13F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ekstboks 6"/>
          <p:cNvSpPr txBox="1"/>
          <p:nvPr userDrawn="1"/>
        </p:nvSpPr>
        <p:spPr>
          <a:xfrm>
            <a:off x="0" y="0"/>
            <a:ext cx="2478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bg1">
                    <a:lumMod val="65000"/>
                  </a:schemeClr>
                </a:solidFill>
              </a:rPr>
              <a:t>Center for Undervisningsmidler</a:t>
            </a:r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 Vejle</a:t>
            </a:r>
            <a:endParaRPr lang="da-DK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Diagrammer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%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29E2-BB0A-4745-A7C3-BC94805B1BE5}" type="slidenum">
              <a:rPr lang="da-DK" smtClean="0"/>
              <a:t>1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Vælg Layout</a:t>
            </a:r>
            <a:endParaRPr lang="da-DK" dirty="0"/>
          </a:p>
        </p:txBody>
      </p:sp>
      <p:pic>
        <p:nvPicPr>
          <p:cNvPr id="9" name="Pladsholder til indhold 8" descr="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ladsholder til indhold 6"/>
          <p:cNvSpPr>
            <a:spLocks noGrp="1"/>
          </p:cNvSpPr>
          <p:nvPr>
            <p:ph sz="half" idx="1"/>
          </p:nvPr>
        </p:nvSpPr>
        <p:spPr>
          <a:xfrm>
            <a:off x="4214810" y="1428736"/>
            <a:ext cx="4329114" cy="4340237"/>
          </a:xfrm>
        </p:spPr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fanen </a:t>
            </a:r>
            <a:r>
              <a:rPr lang="da-DK" b="1" dirty="0" smtClean="0"/>
              <a:t>Startside</a:t>
            </a:r>
          </a:p>
          <a:p>
            <a:r>
              <a:rPr lang="da-DK" b="1" i="1" dirty="0" smtClean="0"/>
              <a:t>Tryk</a:t>
            </a:r>
            <a:r>
              <a:rPr lang="da-DK" dirty="0" smtClean="0"/>
              <a:t> </a:t>
            </a:r>
            <a:r>
              <a:rPr lang="da-DK" b="1" dirty="0" smtClean="0"/>
              <a:t>Layout</a:t>
            </a:r>
          </a:p>
          <a:p>
            <a:r>
              <a:rPr lang="da-DK" b="1" i="1" dirty="0" smtClean="0"/>
              <a:t>Vælg</a:t>
            </a:r>
            <a:r>
              <a:rPr lang="da-DK" dirty="0" smtClean="0"/>
              <a:t> </a:t>
            </a:r>
            <a:r>
              <a:rPr lang="da-DK" b="1" dirty="0" smtClean="0"/>
              <a:t>To indholdsobjekter</a:t>
            </a: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2</a:t>
            </a:fld>
            <a:endParaRPr lang="da-DK"/>
          </a:p>
        </p:txBody>
      </p:sp>
      <p:cxnSp>
        <p:nvCxnSpPr>
          <p:cNvPr id="16" name="Lige pilforbindelse 15"/>
          <p:cNvCxnSpPr/>
          <p:nvPr/>
        </p:nvCxnSpPr>
        <p:spPr>
          <a:xfrm rot="10800000">
            <a:off x="2571736" y="1428736"/>
            <a:ext cx="1643074" cy="21431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/>
          <p:cNvCxnSpPr/>
          <p:nvPr/>
        </p:nvCxnSpPr>
        <p:spPr>
          <a:xfrm rot="10800000">
            <a:off x="3000364" y="1714488"/>
            <a:ext cx="1214446" cy="42862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/>
          <p:cNvCxnSpPr/>
          <p:nvPr/>
        </p:nvCxnSpPr>
        <p:spPr>
          <a:xfrm rot="5400000">
            <a:off x="3341516" y="2574754"/>
            <a:ext cx="941722" cy="90964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Indsæt diagram</a:t>
            </a:r>
            <a:endParaRPr lang="da-DK" dirty="0"/>
          </a:p>
        </p:txBody>
      </p:sp>
      <p:pic>
        <p:nvPicPr>
          <p:cNvPr id="9" name="Pladsholder til indhold 8" descr="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ladsholder til indhold 6"/>
          <p:cNvSpPr>
            <a:spLocks noGrp="1"/>
          </p:cNvSpPr>
          <p:nvPr>
            <p:ph sz="half" idx="1"/>
          </p:nvPr>
        </p:nvSpPr>
        <p:spPr>
          <a:xfrm>
            <a:off x="500034" y="2214554"/>
            <a:ext cx="4329114" cy="2071702"/>
          </a:xfrm>
        </p:spPr>
        <p:txBody>
          <a:bodyPr/>
          <a:lstStyle/>
          <a:p>
            <a:r>
              <a:rPr lang="da-DK" b="1" i="1" dirty="0" smtClean="0"/>
              <a:t>Tryk</a:t>
            </a:r>
            <a:r>
              <a:rPr lang="da-DK" dirty="0" smtClean="0"/>
              <a:t> </a:t>
            </a:r>
            <a:r>
              <a:rPr lang="da-DK" b="1" dirty="0" smtClean="0"/>
              <a:t>Indsæt Diagram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3</a:t>
            </a:fld>
            <a:endParaRPr lang="da-DK"/>
          </a:p>
        </p:txBody>
      </p:sp>
      <p:cxnSp>
        <p:nvCxnSpPr>
          <p:cNvPr id="23" name="Lige pilforbindelse 22"/>
          <p:cNvCxnSpPr/>
          <p:nvPr/>
        </p:nvCxnSpPr>
        <p:spPr>
          <a:xfrm>
            <a:off x="3569368" y="2454442"/>
            <a:ext cx="2074202" cy="140318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Vælg Diagramtype</a:t>
            </a:r>
            <a:br>
              <a:rPr lang="da-DK" dirty="0" smtClean="0"/>
            </a:br>
            <a:endParaRPr lang="da-DK" dirty="0"/>
          </a:p>
        </p:txBody>
      </p:sp>
      <p:pic>
        <p:nvPicPr>
          <p:cNvPr id="9" name="Pladsholder til indhold 8" descr="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ladsholder til indhold 6"/>
          <p:cNvSpPr>
            <a:spLocks noGrp="1"/>
          </p:cNvSpPr>
          <p:nvPr>
            <p:ph sz="half" idx="1"/>
          </p:nvPr>
        </p:nvSpPr>
        <p:spPr>
          <a:xfrm>
            <a:off x="4214810" y="1428736"/>
            <a:ext cx="4329114" cy="4340237"/>
          </a:xfrm>
        </p:spPr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</a:t>
            </a:r>
            <a:r>
              <a:rPr lang="da-DK" b="1" dirty="0" smtClean="0"/>
              <a:t>Cirkel</a:t>
            </a:r>
          </a:p>
          <a:p>
            <a:r>
              <a:rPr lang="da-DK" b="1" i="1" dirty="0" smtClean="0"/>
              <a:t>Vælg</a:t>
            </a:r>
            <a:r>
              <a:rPr lang="da-DK" dirty="0" smtClean="0"/>
              <a:t> </a:t>
            </a:r>
            <a:r>
              <a:rPr lang="da-DK" dirty="0"/>
              <a:t>en type</a:t>
            </a: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4</a:t>
            </a:fld>
            <a:endParaRPr lang="da-DK"/>
          </a:p>
        </p:txBody>
      </p:sp>
      <p:cxnSp>
        <p:nvCxnSpPr>
          <p:cNvPr id="16" name="Lige pilforbindelse 15"/>
          <p:cNvCxnSpPr/>
          <p:nvPr/>
        </p:nvCxnSpPr>
        <p:spPr>
          <a:xfrm rot="5400000">
            <a:off x="3143240" y="2214554"/>
            <a:ext cx="1571636" cy="71438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/>
          <p:cNvCxnSpPr/>
          <p:nvPr/>
        </p:nvCxnSpPr>
        <p:spPr>
          <a:xfrm rot="16200000" flipH="1">
            <a:off x="5436775" y="2865014"/>
            <a:ext cx="1348541" cy="35093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Excel åbnes</a:t>
            </a:r>
            <a:br>
              <a:rPr lang="da-DK" dirty="0" smtClean="0"/>
            </a:br>
            <a:endParaRPr lang="da-DK" dirty="0"/>
          </a:p>
        </p:txBody>
      </p:sp>
      <p:pic>
        <p:nvPicPr>
          <p:cNvPr id="9" name="Pladsholder til indhold 8" descr="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ladsholder til indhold 6"/>
          <p:cNvSpPr>
            <a:spLocks noGrp="1"/>
          </p:cNvSpPr>
          <p:nvPr>
            <p:ph sz="half" idx="1"/>
          </p:nvPr>
        </p:nvSpPr>
        <p:spPr>
          <a:xfrm>
            <a:off x="4214810" y="1428736"/>
            <a:ext cx="4329114" cy="4340237"/>
          </a:xfrm>
        </p:spPr>
        <p:txBody>
          <a:bodyPr/>
          <a:lstStyle/>
          <a:p>
            <a:r>
              <a:rPr lang="da-DK" b="1" i="1" dirty="0" smtClean="0"/>
              <a:t>Træk </a:t>
            </a:r>
            <a:r>
              <a:rPr lang="da-DK" dirty="0"/>
              <a:t>så </a:t>
            </a:r>
            <a:r>
              <a:rPr lang="da-DK" dirty="0" smtClean="0"/>
              <a:t>dataområdet udvides </a:t>
            </a:r>
            <a:r>
              <a:rPr lang="da-DK" dirty="0"/>
              <a:t>til 6 rækker og 2 </a:t>
            </a:r>
            <a:r>
              <a:rPr lang="da-DK" dirty="0" smtClean="0"/>
              <a:t>kolonner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5</a:t>
            </a:fld>
            <a:endParaRPr lang="da-DK"/>
          </a:p>
        </p:txBody>
      </p:sp>
      <p:cxnSp>
        <p:nvCxnSpPr>
          <p:cNvPr id="16" name="Lige pilforbindelse 15"/>
          <p:cNvCxnSpPr/>
          <p:nvPr/>
        </p:nvCxnSpPr>
        <p:spPr>
          <a:xfrm rot="5400000">
            <a:off x="2622887" y="1981201"/>
            <a:ext cx="1876923" cy="136357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Indtast data</a:t>
            </a:r>
            <a:endParaRPr lang="da-DK" dirty="0"/>
          </a:p>
        </p:txBody>
      </p:sp>
      <p:pic>
        <p:nvPicPr>
          <p:cNvPr id="9" name="Pladsholder til indhold 8" descr="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ladsholder til indhold 6"/>
          <p:cNvSpPr>
            <a:spLocks noGrp="1"/>
          </p:cNvSpPr>
          <p:nvPr>
            <p:ph sz="half" idx="1"/>
          </p:nvPr>
        </p:nvSpPr>
        <p:spPr>
          <a:xfrm>
            <a:off x="4214810" y="1428736"/>
            <a:ext cx="4329114" cy="4340237"/>
          </a:xfrm>
        </p:spPr>
        <p:txBody>
          <a:bodyPr/>
          <a:lstStyle/>
          <a:p>
            <a:r>
              <a:rPr lang="da-DK" b="1" i="1" dirty="0" smtClean="0"/>
              <a:t>Indtast</a:t>
            </a:r>
            <a:r>
              <a:rPr lang="da-DK" b="1" dirty="0" smtClean="0"/>
              <a:t> data</a:t>
            </a:r>
          </a:p>
          <a:p>
            <a:r>
              <a:rPr lang="da-DK" b="1" i="1" dirty="0" smtClean="0"/>
              <a:t>Luk</a:t>
            </a:r>
            <a:r>
              <a:rPr lang="da-DK" b="1" dirty="0" smtClean="0"/>
              <a:t> </a:t>
            </a:r>
            <a:r>
              <a:rPr lang="da-DK" dirty="0"/>
              <a:t>derefter </a:t>
            </a:r>
            <a:r>
              <a:rPr lang="da-DK" b="1" dirty="0" smtClean="0"/>
              <a:t>Excel</a:t>
            </a: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6</a:t>
            </a:fld>
            <a:endParaRPr lang="da-DK"/>
          </a:p>
        </p:txBody>
      </p:sp>
      <p:cxnSp>
        <p:nvCxnSpPr>
          <p:cNvPr id="23" name="Lige pilforbindelse 22"/>
          <p:cNvCxnSpPr/>
          <p:nvPr/>
        </p:nvCxnSpPr>
        <p:spPr>
          <a:xfrm rot="5400000">
            <a:off x="3244516" y="2073442"/>
            <a:ext cx="1347538" cy="64970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/>
          <p:cNvCxnSpPr/>
          <p:nvPr/>
        </p:nvCxnSpPr>
        <p:spPr>
          <a:xfrm flipV="1">
            <a:off x="6432886" y="1323474"/>
            <a:ext cx="906377" cy="68981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Vælg  Diagramlayout</a:t>
            </a:r>
            <a:endParaRPr lang="da-DK" dirty="0"/>
          </a:p>
        </p:txBody>
      </p:sp>
      <p:pic>
        <p:nvPicPr>
          <p:cNvPr id="9" name="Pladsholder til indhold 8" descr="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ladsholder til indhold 6"/>
          <p:cNvSpPr>
            <a:spLocks noGrp="1"/>
          </p:cNvSpPr>
          <p:nvPr>
            <p:ph sz="half" idx="1"/>
          </p:nvPr>
        </p:nvSpPr>
        <p:spPr>
          <a:xfrm>
            <a:off x="332621" y="1122948"/>
            <a:ext cx="5482641" cy="4501648"/>
          </a:xfrm>
        </p:spPr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fanen </a:t>
            </a:r>
            <a:r>
              <a:rPr lang="da-DK" b="1" dirty="0" smtClean="0"/>
              <a:t>Diagramværktøjer | Design</a:t>
            </a:r>
          </a:p>
          <a:p>
            <a:r>
              <a:rPr lang="da-DK" b="1" i="1" dirty="0" smtClean="0"/>
              <a:t>Tryk</a:t>
            </a:r>
            <a:r>
              <a:rPr lang="da-DK" dirty="0" smtClean="0"/>
              <a:t> </a:t>
            </a:r>
            <a:r>
              <a:rPr lang="da-DK" b="1" dirty="0" smtClean="0"/>
              <a:t>Hurtigt</a:t>
            </a:r>
            <a:r>
              <a:rPr lang="da-DK" dirty="0" smtClean="0"/>
              <a:t> </a:t>
            </a:r>
            <a:r>
              <a:rPr lang="da-DK" b="1" dirty="0" smtClean="0"/>
              <a:t>Layout</a:t>
            </a:r>
          </a:p>
          <a:p>
            <a:r>
              <a:rPr lang="da-DK" b="1" i="1" dirty="0" smtClean="0"/>
              <a:t>Vælg</a:t>
            </a:r>
            <a:r>
              <a:rPr lang="da-DK" dirty="0" smtClean="0"/>
              <a:t> </a:t>
            </a:r>
            <a:r>
              <a:rPr lang="da-DK" dirty="0"/>
              <a:t>et layout</a:t>
            </a: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6F37-01CD-4C49-88C4-B9E78CAAB13F}" type="slidenum">
              <a:rPr lang="da-DK" smtClean="0"/>
              <a:t>7</a:t>
            </a:fld>
            <a:endParaRPr lang="da-DK"/>
          </a:p>
        </p:txBody>
      </p:sp>
      <p:cxnSp>
        <p:nvCxnSpPr>
          <p:cNvPr id="16" name="Lige pilforbindelse 15"/>
          <p:cNvCxnSpPr/>
          <p:nvPr/>
        </p:nvCxnSpPr>
        <p:spPr>
          <a:xfrm>
            <a:off x="5702968" y="1395663"/>
            <a:ext cx="457200" cy="6416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/>
          <p:cNvCxnSpPr/>
          <p:nvPr/>
        </p:nvCxnSpPr>
        <p:spPr>
          <a:xfrm>
            <a:off x="3240505" y="1820779"/>
            <a:ext cx="1179095" cy="4010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/>
          <p:cNvCxnSpPr/>
          <p:nvPr/>
        </p:nvCxnSpPr>
        <p:spPr>
          <a:xfrm>
            <a:off x="2622884" y="2245895"/>
            <a:ext cx="2887579" cy="51334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er vi?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sz="half" idx="1"/>
          </p:nvPr>
        </p:nvGraphicFramePr>
        <p:xfrm>
          <a:off x="4643438" y="164305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ladsholder til indhold 6" descr="kompetancer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389391" y="1643063"/>
            <a:ext cx="2117068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68</Words>
  <Application>Microsoft Office PowerPoint</Application>
  <PresentationFormat>Skærmshow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Diagrammer</vt:lpstr>
      <vt:lpstr>Vælg Layout</vt:lpstr>
      <vt:lpstr>Indsæt diagram</vt:lpstr>
      <vt:lpstr>Vælg Diagramtype </vt:lpstr>
      <vt:lpstr>Excel åbnes </vt:lpstr>
      <vt:lpstr>Indtast data</vt:lpstr>
      <vt:lpstr>Vælg  Diagramlayout</vt:lpstr>
      <vt:lpstr>Hvordan er vi?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Diagrammer</dc:title>
  <dc:creator>Helge Blom Andersen</dc:creator>
  <cp:lastModifiedBy>Helge Blom Andersen</cp:lastModifiedBy>
  <cp:revision>23</cp:revision>
  <dcterms:created xsi:type="dcterms:W3CDTF">2007-11-13T13:35:37Z</dcterms:created>
  <dcterms:modified xsi:type="dcterms:W3CDTF">2007-11-13T18:09:51Z</dcterms:modified>
</cp:coreProperties>
</file>