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9"/>
  </p:handoutMasterIdLst>
  <p:sldIdLst>
    <p:sldId id="256" r:id="rId2"/>
    <p:sldId id="270" r:id="rId3"/>
    <p:sldId id="257" r:id="rId4"/>
    <p:sldId id="271" r:id="rId5"/>
    <p:sldId id="258" r:id="rId6"/>
    <p:sldId id="259" r:id="rId7"/>
    <p:sldId id="261" r:id="rId8"/>
    <p:sldId id="262" r:id="rId9"/>
    <p:sldId id="260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7099300" cy="102346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709" autoAdjust="0"/>
  </p:normalViewPr>
  <p:slideViewPr>
    <p:cSldViewPr>
      <p:cViewPr varScale="1">
        <p:scale>
          <a:sx n="120" d="100"/>
          <a:sy n="120" d="100"/>
        </p:scale>
        <p:origin x="-8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a-DK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a-DK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a-DK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0319344-876E-4E85-B7C5-2DD306BE4259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B58E0-3F87-44B7-865D-5815B37865F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782E9-7093-463C-A3E2-FD90CCE90BC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2006D-D4FD-4D20-8843-135E10EC772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F0D53-3F52-49D3-9C9F-69832488ABD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1AE30-E540-44F0-A8D9-D72C79774CE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A5329-B4C3-4D52-864D-95A4759D9DB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1786B-58B8-4528-BF53-56828A5E1C4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B6F7-EE43-4282-83CA-76B0D18549A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DF1D-CE2B-4BE0-9C27-B097B473FF0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BC421-B467-4B16-A81B-E72E2602698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FDD09-1CD0-4243-9ADB-A499767F81F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a-DK"/>
              <a:t>Animation af tekst og pile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51AEB-F676-4A65-8B44-0E53434F27CF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36876" name="Picture 12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Stregtykkelse på pil</a:t>
            </a:r>
            <a:endParaRPr lang="da-DK" dirty="0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5429256" y="928671"/>
            <a:ext cx="1857388" cy="85725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3143240" y="1428736"/>
            <a:ext cx="1285884" cy="71438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2571737" y="2500306"/>
            <a:ext cx="1928825" cy="100013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857488" y="3000373"/>
            <a:ext cx="2786081" cy="200026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901014" cy="2971808"/>
          </a:xfrm>
        </p:spPr>
        <p:txBody>
          <a:bodyPr/>
          <a:lstStyle/>
          <a:p>
            <a:r>
              <a:rPr lang="da-DK" dirty="0" smtClean="0"/>
              <a:t>Vælg fanen </a:t>
            </a:r>
            <a:r>
              <a:rPr lang="da-DK" i="1" dirty="0" smtClean="0"/>
              <a:t>Tegnefunktioner</a:t>
            </a:r>
            <a:r>
              <a:rPr lang="da-DK" dirty="0" smtClean="0"/>
              <a:t> | </a:t>
            </a:r>
            <a:r>
              <a:rPr lang="da-DK" i="1" dirty="0" smtClean="0"/>
              <a:t>Formater</a:t>
            </a:r>
            <a:endParaRPr lang="da-DK" i="1" dirty="0"/>
          </a:p>
          <a:p>
            <a:r>
              <a:rPr lang="da-DK" dirty="0" smtClean="0"/>
              <a:t>Tryk </a:t>
            </a:r>
            <a:r>
              <a:rPr lang="da-DK" i="1" dirty="0" smtClean="0"/>
              <a:t>Kontur til figur</a:t>
            </a:r>
            <a:endParaRPr lang="da-DK" i="1" dirty="0"/>
          </a:p>
          <a:p>
            <a:r>
              <a:rPr lang="da-DK" dirty="0"/>
              <a:t>Vælg </a:t>
            </a:r>
            <a:r>
              <a:rPr lang="da-DK" i="1" dirty="0" smtClean="0"/>
              <a:t>Tykkelse</a:t>
            </a:r>
            <a:endParaRPr lang="da-DK" i="1" dirty="0"/>
          </a:p>
          <a:p>
            <a:r>
              <a:rPr lang="da-DK" dirty="0"/>
              <a:t>Vælg </a:t>
            </a:r>
            <a:r>
              <a:rPr lang="da-DK" dirty="0" smtClean="0"/>
              <a:t>en tykkelse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uiExpand="1" animBg="1"/>
      <p:bldP spid="36871" grpId="1" uiExpand="1" animBg="1"/>
      <p:bldP spid="36872" grpId="0" uiExpand="1" animBg="1"/>
      <p:bldP spid="36872" grpId="1" uiExpand="1" animBg="1"/>
      <p:bldP spid="36873" grpId="0" animBg="1"/>
      <p:bldP spid="36873" grpId="1" animBg="1"/>
      <p:bldP spid="36874" grpId="0" animBg="1"/>
      <p:bldP spid="3686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39941" name="Picture 5" descr="Ikke-navngivet-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Animér pilens Indgang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86304" cy="4525963"/>
          </a:xfrm>
          <a:noFill/>
          <a:ln/>
        </p:spPr>
        <p:txBody>
          <a:bodyPr/>
          <a:lstStyle/>
          <a:p>
            <a:r>
              <a:rPr lang="da-DK" dirty="0"/>
              <a:t>Vælg </a:t>
            </a:r>
            <a:r>
              <a:rPr lang="da-DK" i="1" dirty="0" smtClean="0"/>
              <a:t>Tilføj </a:t>
            </a:r>
            <a:r>
              <a:rPr lang="da-DK" i="1" dirty="0"/>
              <a:t>effekt</a:t>
            </a:r>
          </a:p>
          <a:p>
            <a:r>
              <a:rPr lang="da-DK" dirty="0"/>
              <a:t>Vælg </a:t>
            </a:r>
            <a:r>
              <a:rPr lang="da-DK" i="1" dirty="0"/>
              <a:t>Indgang</a:t>
            </a:r>
          </a:p>
          <a:p>
            <a:r>
              <a:rPr lang="da-DK" dirty="0"/>
              <a:t>Vælg </a:t>
            </a:r>
            <a:r>
              <a:rPr lang="da-DK" i="1" dirty="0"/>
              <a:t>Udvid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2843212" y="1773238"/>
            <a:ext cx="3729051" cy="72706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484438" y="2205038"/>
            <a:ext cx="3659198" cy="50958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2268539" y="2565400"/>
            <a:ext cx="2303462" cy="129222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uiExpand="1" build="p"/>
      <p:bldP spid="39943" grpId="0" animBg="1"/>
      <p:bldP spid="39943" grpId="1" animBg="1"/>
      <p:bldP spid="39944" grpId="0" animBg="1"/>
      <p:bldP spid="39944" grpId="1" animBg="1"/>
      <p:bldP spid="399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40969" name="Picture 9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Animér pilens Afslut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4257676" cy="2328866"/>
          </a:xfrm>
          <a:noFill/>
          <a:ln/>
        </p:spPr>
        <p:txBody>
          <a:bodyPr/>
          <a:lstStyle/>
          <a:p>
            <a:r>
              <a:rPr lang="da-DK" dirty="0"/>
              <a:t>Vælg </a:t>
            </a:r>
            <a:r>
              <a:rPr lang="da-DK" i="1" dirty="0" smtClean="0"/>
              <a:t>Tilføj </a:t>
            </a:r>
            <a:r>
              <a:rPr lang="da-DK" i="1" dirty="0"/>
              <a:t>effekt</a:t>
            </a:r>
          </a:p>
          <a:p>
            <a:r>
              <a:rPr lang="da-DK" dirty="0"/>
              <a:t>Vælg </a:t>
            </a:r>
            <a:r>
              <a:rPr lang="da-DK" i="1" dirty="0"/>
              <a:t>Afslut</a:t>
            </a:r>
          </a:p>
          <a:p>
            <a:r>
              <a:rPr lang="da-DK" dirty="0"/>
              <a:t>Vælg </a:t>
            </a:r>
            <a:r>
              <a:rPr lang="da-DK" i="1" dirty="0" smtClean="0"/>
              <a:t>Udtoning</a:t>
            </a:r>
            <a:endParaRPr lang="da-DK" i="1" dirty="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843213" y="1773238"/>
            <a:ext cx="3514737" cy="72706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268538" y="2205038"/>
            <a:ext cx="3803660" cy="93821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571736" y="2643182"/>
            <a:ext cx="2500330" cy="16430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uiExpand="1" build="p"/>
      <p:bldP spid="40965" grpId="0" animBg="1"/>
      <p:bldP spid="40965" grpId="1" animBg="1"/>
      <p:bldP spid="40966" grpId="0" animBg="1"/>
      <p:bldP spid="40966" grpId="1" animBg="1"/>
      <p:bldP spid="409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41989" name="Picture 5" descr="Ikke-navngivet-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Indstilling for Indgang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5829312" cy="3400436"/>
          </a:xfrm>
        </p:spPr>
        <p:txBody>
          <a:bodyPr/>
          <a:lstStyle/>
          <a:p>
            <a:r>
              <a:rPr lang="da-DK" dirty="0"/>
              <a:t>Højreklik på </a:t>
            </a:r>
            <a:r>
              <a:rPr lang="da-DK" i="1" dirty="0" smtClean="0"/>
              <a:t>Lige </a:t>
            </a:r>
            <a:r>
              <a:rPr lang="da-DK" i="1" dirty="0" err="1" smtClean="0"/>
              <a:t>pilforbindelse</a:t>
            </a:r>
            <a:r>
              <a:rPr lang="da-DK" i="1" dirty="0" smtClean="0"/>
              <a:t> </a:t>
            </a:r>
            <a:r>
              <a:rPr lang="da-DK" dirty="0" smtClean="0"/>
              <a:t>(indgang)</a:t>
            </a:r>
            <a:endParaRPr lang="da-DK" dirty="0"/>
          </a:p>
          <a:p>
            <a:r>
              <a:rPr lang="da-DK" dirty="0"/>
              <a:t>Vælg </a:t>
            </a:r>
            <a:r>
              <a:rPr lang="da-DK" i="1" dirty="0"/>
              <a:t>Start med forrige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857620" y="1928802"/>
            <a:ext cx="3429024" cy="300039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571869" y="2285992"/>
            <a:ext cx="2857520" cy="307183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  <p:bldP spid="41990" grpId="0" animBg="1"/>
      <p:bldP spid="41990" grpId="1" animBg="1"/>
      <p:bldP spid="419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43016" name="Picture 8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Indstilling for Afslut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43494" cy="2836863"/>
          </a:xfrm>
        </p:spPr>
        <p:txBody>
          <a:bodyPr/>
          <a:lstStyle/>
          <a:p>
            <a:r>
              <a:rPr lang="da-DK" dirty="0"/>
              <a:t>Højreklik på </a:t>
            </a:r>
            <a:r>
              <a:rPr lang="da-DK" i="1" dirty="0" smtClean="0"/>
              <a:t>Lige </a:t>
            </a:r>
            <a:r>
              <a:rPr lang="da-DK" i="1" dirty="0" err="1" smtClean="0"/>
              <a:t>pilforbindelse</a:t>
            </a:r>
            <a:r>
              <a:rPr lang="da-DK" i="1" dirty="0" smtClean="0"/>
              <a:t> </a:t>
            </a:r>
            <a:r>
              <a:rPr lang="da-DK" dirty="0" smtClean="0"/>
              <a:t>(afslut)</a:t>
            </a:r>
            <a:endParaRPr lang="da-DK" dirty="0"/>
          </a:p>
          <a:p>
            <a:r>
              <a:rPr lang="da-DK" dirty="0"/>
              <a:t>Vælg </a:t>
            </a:r>
            <a:r>
              <a:rPr lang="da-DK" i="1" dirty="0"/>
              <a:t>Start med forrige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286248" y="1928802"/>
            <a:ext cx="2500330" cy="307183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3643305" y="2285991"/>
            <a:ext cx="2714645" cy="321471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uiExpand="1" build="p"/>
      <p:bldP spid="43013" grpId="0" uiExpand="1" animBg="1"/>
      <p:bldP spid="43013" grpId="1" animBg="1"/>
      <p:bldP spid="430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44040" name="Picture 8" descr="Ikke-navngivet-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Omarranger animationsrækkefølge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2981325"/>
          </a:xfrm>
        </p:spPr>
        <p:txBody>
          <a:bodyPr/>
          <a:lstStyle/>
          <a:p>
            <a:r>
              <a:rPr lang="da-DK"/>
              <a:t>Brug knapperne til at arrangere pilens start og afslutning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411413" y="2205038"/>
            <a:ext cx="4303727" cy="30813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45061" name="Picture 5" descr="Ikke-navngivet-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Kopier af den animerede pil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r>
              <a:rPr lang="da-DK"/>
              <a:t>Klik på pilen så den markeres</a:t>
            </a:r>
          </a:p>
          <a:p>
            <a:r>
              <a:rPr lang="da-DK"/>
              <a:t>Tast CTRL+D fire gange </a:t>
            </a:r>
            <a:br>
              <a:rPr lang="da-DK"/>
            </a:br>
            <a:r>
              <a:rPr lang="da-DK"/>
              <a:t>(herved fremstilles 4 animerede dubletter af pilen)</a:t>
            </a:r>
          </a:p>
          <a:p>
            <a:r>
              <a:rPr lang="da-DK"/>
              <a:t>Arranger de nye pile så de starter og slutter de rigtige steder ved at trække i cirkelmarkøren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46090" name="Picture 10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  <a:latin typeface="Tahoma" pitchFamily="34" charset="0"/>
              </a:rPr>
              <a:t>Omarranger animationsrækkefølge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" y="1600200"/>
            <a:ext cx="5410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latin typeface="Tahoma" pitchFamily="34" charset="0"/>
              </a:rPr>
              <a:t>Brug knapperne til at arrangere pilenes start og afslutning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132139" y="2133600"/>
            <a:ext cx="3583002" cy="30813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  <p:bldP spid="460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3077" name="Picture 5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6263"/>
            <a:ext cx="7620000" cy="5715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</a:t>
            </a:r>
            <a:r>
              <a:rPr lang="da-DK" dirty="0" smtClean="0"/>
              <a:t>diaslayout</a:t>
            </a:r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286256"/>
            <a:ext cx="4895850" cy="871531"/>
          </a:xfrm>
          <a:ln/>
        </p:spPr>
        <p:txBody>
          <a:bodyPr/>
          <a:lstStyle/>
          <a:p>
            <a:r>
              <a:rPr lang="da-DK" sz="1800" dirty="0" smtClean="0"/>
              <a:t>Tryk </a:t>
            </a:r>
            <a:r>
              <a:rPr lang="da-DK" sz="1800" i="1" dirty="0" smtClean="0"/>
              <a:t>Layout</a:t>
            </a:r>
            <a:endParaRPr lang="da-DK" sz="1800" i="1" dirty="0"/>
          </a:p>
          <a:p>
            <a:r>
              <a:rPr lang="da-DK" sz="1800" dirty="0" smtClean="0"/>
              <a:t>Vælg </a:t>
            </a:r>
            <a:r>
              <a:rPr lang="da-DK" sz="1800" i="1" dirty="0" smtClean="0"/>
              <a:t>To indholdsobjekter</a:t>
            </a:r>
            <a:endParaRPr lang="da-DK" sz="1800" i="1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928662" y="1928800"/>
            <a:ext cx="1357322" cy="235745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2143108" y="3143248"/>
            <a:ext cx="214314" cy="157163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8" grpId="0" animBg="1"/>
      <p:bldP spid="3078" grpId="1" animBg="1"/>
      <p:bldP spid="30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3077" name="Picture 5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6263"/>
            <a:ext cx="7620000" cy="5715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Skriv overskrift og indsæt grafik</a:t>
            </a:r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3032117" cy="1512888"/>
          </a:xfrm>
          <a:ln/>
        </p:spPr>
        <p:txBody>
          <a:bodyPr/>
          <a:lstStyle/>
          <a:p>
            <a:r>
              <a:rPr lang="da-DK" sz="1800" dirty="0" smtClean="0"/>
              <a:t>Skriv overskrift</a:t>
            </a:r>
            <a:endParaRPr lang="da-DK" sz="1800" dirty="0"/>
          </a:p>
          <a:p>
            <a:r>
              <a:rPr lang="da-DK" sz="1800" dirty="0" smtClean="0"/>
              <a:t>Indsæt figur</a:t>
            </a:r>
            <a:endParaRPr lang="da-DK" sz="1800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643174" y="1785927"/>
            <a:ext cx="3214710" cy="8572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500298" y="2143116"/>
            <a:ext cx="3786214" cy="128588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3078" grpId="0" animBg="1"/>
      <p:bldP spid="3078" grpId="1" animBg="1"/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3077" name="Picture 5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6263"/>
            <a:ext cx="7620000" cy="5715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Skriv punktopstilling</a:t>
            </a:r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895850" cy="1512888"/>
          </a:xfrm>
          <a:ln/>
        </p:spPr>
        <p:txBody>
          <a:bodyPr/>
          <a:lstStyle/>
          <a:p>
            <a:r>
              <a:rPr lang="da-DK" sz="1800" dirty="0" smtClean="0"/>
              <a:t>Skriv punktopstillingen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286116" y="1857363"/>
            <a:ext cx="500066" cy="114300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4101" name="Picture 5" descr="Ikke-navngivet-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6263"/>
            <a:ext cx="7620000" cy="5715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Animér punktopstillingen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496"/>
            <a:ext cx="5614998" cy="1543048"/>
          </a:xfrm>
          <a:noFill/>
          <a:ln/>
        </p:spPr>
        <p:txBody>
          <a:bodyPr/>
          <a:lstStyle/>
          <a:p>
            <a:r>
              <a:rPr lang="da-DK" dirty="0" smtClean="0"/>
              <a:t>Anbring markøren et sted i punktopstillingen</a:t>
            </a:r>
          </a:p>
          <a:p>
            <a:r>
              <a:rPr lang="da-DK" dirty="0" smtClean="0"/>
              <a:t>Vælg fanen </a:t>
            </a:r>
            <a:r>
              <a:rPr lang="da-DK" i="1" dirty="0" smtClean="0"/>
              <a:t>Animation</a:t>
            </a:r>
          </a:p>
          <a:p>
            <a:r>
              <a:rPr lang="da-DK" dirty="0" smtClean="0"/>
              <a:t>Tryk </a:t>
            </a:r>
            <a:r>
              <a:rPr lang="da-DK" i="1" dirty="0" smtClean="0"/>
              <a:t>Brugerdefineret animation</a:t>
            </a:r>
          </a:p>
          <a:p>
            <a:r>
              <a:rPr lang="da-DK" dirty="0"/>
              <a:t>Bemærk boksen </a:t>
            </a:r>
            <a:r>
              <a:rPr lang="da-DK" i="1" dirty="0" smtClean="0"/>
              <a:t>Brugerdefineret animation</a:t>
            </a:r>
            <a:endParaRPr lang="da-DK" i="1" dirty="0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2143108" y="1857363"/>
            <a:ext cx="71438" cy="157163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2643174" y="1643050"/>
            <a:ext cx="1357322" cy="207170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5572132" y="2285992"/>
            <a:ext cx="785818" cy="17145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4102" grpId="0" animBg="1"/>
      <p:bldP spid="4102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5125" name="Picture 5" descr="Ikke-navngivet-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Vælg effekt ved Indgang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Vælg </a:t>
            </a:r>
            <a:r>
              <a:rPr lang="da-DK" i="1" dirty="0" smtClean="0"/>
              <a:t>Tilføj </a:t>
            </a:r>
            <a:r>
              <a:rPr lang="da-DK" i="1" dirty="0"/>
              <a:t>effekt</a:t>
            </a:r>
          </a:p>
          <a:p>
            <a:r>
              <a:rPr lang="da-DK" dirty="0"/>
              <a:t>Vælg </a:t>
            </a:r>
            <a:r>
              <a:rPr lang="da-DK" i="1" dirty="0" smtClean="0"/>
              <a:t>Indgang</a:t>
            </a:r>
            <a:endParaRPr lang="da-DK" i="1" dirty="0"/>
          </a:p>
          <a:p>
            <a:r>
              <a:rPr lang="da-DK" dirty="0"/>
              <a:t>Vælg </a:t>
            </a:r>
            <a:r>
              <a:rPr lang="da-DK" i="1" dirty="0"/>
              <a:t>Vis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843212" y="1773238"/>
            <a:ext cx="3586175" cy="65563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71736" y="2214554"/>
            <a:ext cx="3500462" cy="50006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000232" y="2571744"/>
            <a:ext cx="2500330" cy="142876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6" grpId="0" animBg="1"/>
      <p:bldP spid="5126" grpId="1" animBg="1"/>
      <p:bldP spid="5127" grpId="0" animBg="1"/>
      <p:bldP spid="5127" grpId="1" animBg="1"/>
      <p:bldP spid="5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37893" name="Picture 5" descr="Ikke-navngivet-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Animationsrækkefølge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258888" y="1928803"/>
            <a:ext cx="45719" cy="114300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001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dirty="0"/>
              <a:t>Bemærk </a:t>
            </a:r>
            <a:r>
              <a:rPr lang="da-DK" dirty="0" smtClean="0"/>
              <a:t>animationsrækkefølgen</a:t>
            </a:r>
          </a:p>
          <a:p>
            <a:pPr>
              <a:lnSpc>
                <a:spcPct val="90000"/>
              </a:lnSpc>
            </a:pPr>
            <a:r>
              <a:rPr lang="da-DK" dirty="0" smtClean="0"/>
              <a:t>Klik her for at folde ud</a:t>
            </a:r>
            <a:endParaRPr lang="da-DK" dirty="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500430" y="2214554"/>
            <a:ext cx="3000396" cy="17145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1" grpId="0" uiExpand="1" build="p"/>
      <p:bldP spid="378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38917" name="Picture 5" descr="Ikke-navngivet-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Animationens organisering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r>
              <a:rPr lang="da-DK" dirty="0"/>
              <a:t>Her kan du bestemme hvorledes animationen skal starte</a:t>
            </a:r>
          </a:p>
          <a:p>
            <a:r>
              <a:rPr lang="da-DK" dirty="0"/>
              <a:t>Her kan rækkefølgen organiseres</a:t>
            </a:r>
          </a:p>
          <a:p>
            <a:r>
              <a:rPr lang="da-DK" dirty="0"/>
              <a:t>Her kan du erstatte en effekt med en anden</a:t>
            </a:r>
          </a:p>
          <a:p>
            <a:r>
              <a:rPr lang="da-DK" dirty="0"/>
              <a:t>Her kan du fjerne en effekt</a:t>
            </a:r>
          </a:p>
          <a:p>
            <a:r>
              <a:rPr lang="da-DK" dirty="0"/>
              <a:t>Her kan du afprøve animationen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714744" y="2000239"/>
            <a:ext cx="3594106" cy="92393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4714876" y="2500306"/>
            <a:ext cx="2571768" cy="271464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5143504" y="2500306"/>
            <a:ext cx="1357322" cy="35719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4000496" y="2571744"/>
            <a:ext cx="3500462" cy="92869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4572000" y="3857628"/>
            <a:ext cx="1928826" cy="16430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  <p:bldP spid="38918" grpId="0" uiExpand="1" animBg="1"/>
      <p:bldP spid="38918" grpId="1" uiExpand="1" animBg="1"/>
      <p:bldP spid="38919" grpId="0" uiExpand="1" animBg="1"/>
      <p:bldP spid="38919" grpId="1" uiExpand="1" animBg="1"/>
      <p:bldP spid="38920" grpId="0" uiExpand="1" animBg="1"/>
      <p:bldP spid="38920" grpId="1" uiExpand="1" animBg="1"/>
      <p:bldP spid="38921" grpId="0" uiExpand="1" animBg="1"/>
      <p:bldP spid="38921" grpId="1" animBg="1"/>
      <p:bldP spid="38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Animation af tekst og pile</a:t>
            </a:r>
          </a:p>
        </p:txBody>
      </p:sp>
      <p:pic>
        <p:nvPicPr>
          <p:cNvPr id="36876" name="Picture 12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Tegn en pil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4000496" y="1643044"/>
            <a:ext cx="1643074" cy="57150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1785918" y="2000240"/>
            <a:ext cx="4214841" cy="57150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49"/>
            <a:ext cx="5043494" cy="1500199"/>
          </a:xfrm>
        </p:spPr>
        <p:txBody>
          <a:bodyPr/>
          <a:lstStyle/>
          <a:p>
            <a:r>
              <a:rPr lang="da-DK" dirty="0" smtClean="0"/>
              <a:t>Vælg fanen </a:t>
            </a:r>
            <a:r>
              <a:rPr lang="da-DK" i="1" dirty="0" smtClean="0"/>
              <a:t>Startside</a:t>
            </a:r>
            <a:r>
              <a:rPr lang="da-DK" dirty="0" smtClean="0"/>
              <a:t> | gruppen </a:t>
            </a:r>
            <a:r>
              <a:rPr lang="da-DK" i="1" dirty="0" smtClean="0"/>
              <a:t>Tegning</a:t>
            </a:r>
          </a:p>
          <a:p>
            <a:r>
              <a:rPr lang="da-DK" dirty="0" smtClean="0"/>
              <a:t>Tryk </a:t>
            </a:r>
            <a:r>
              <a:rPr lang="da-DK" dirty="0" err="1" smtClean="0"/>
              <a:t>fold-ud-pil</a:t>
            </a:r>
            <a:r>
              <a:rPr lang="da-DK" dirty="0" smtClean="0"/>
              <a:t> ved </a:t>
            </a:r>
            <a:r>
              <a:rPr lang="da-DK" i="1" dirty="0" smtClean="0"/>
              <a:t>Figurer</a:t>
            </a:r>
          </a:p>
          <a:p>
            <a:r>
              <a:rPr lang="da-DK" dirty="0" smtClean="0"/>
              <a:t>Tryk </a:t>
            </a:r>
            <a:r>
              <a:rPr lang="da-DK" i="1" dirty="0" smtClean="0"/>
              <a:t>Pil</a:t>
            </a:r>
            <a:endParaRPr lang="da-DK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1" grpId="1" animBg="1"/>
      <p:bldP spid="36873" grpId="0" animBg="1"/>
      <p:bldP spid="36867" grpId="0" uiExpand="1" build="p"/>
    </p:bldLst>
  </p:timing>
</p:sld>
</file>

<file path=ppt/theme/theme1.xml><?xml version="1.0" encoding="utf-8"?>
<a:theme xmlns:a="http://schemas.openxmlformats.org/drawingml/2006/main" name="NytDesign">
  <a:themeElements>
    <a:clrScheme name="NytDesign 16">
      <a:dk1>
        <a:srgbClr val="003399"/>
      </a:dk1>
      <a:lt1>
        <a:srgbClr val="FFFFFF"/>
      </a:lt1>
      <a:dk2>
        <a:srgbClr val="003399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2A82"/>
      </a:accent4>
      <a:accent5>
        <a:srgbClr val="DAEDEF"/>
      </a:accent5>
      <a:accent6>
        <a:srgbClr val="2D2D8A"/>
      </a:accent6>
      <a:hlink>
        <a:srgbClr val="009999"/>
      </a:hlink>
      <a:folHlink>
        <a:srgbClr val="F8F162"/>
      </a:folHlink>
    </a:clrScheme>
    <a:fontScheme name="Nyt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yt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t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t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t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t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t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t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t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t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t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t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t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tDesign 13">
        <a:dk1>
          <a:srgbClr val="336699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56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6B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tDesign 14">
        <a:dk1>
          <a:srgbClr val="336699"/>
        </a:dk1>
        <a:lt1>
          <a:srgbClr val="FFFFFF"/>
        </a:lt1>
        <a:dk2>
          <a:srgbClr val="3366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56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8F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tDesign 15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8F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tDesign 16">
        <a:dk1>
          <a:srgbClr val="003399"/>
        </a:dk1>
        <a:lt1>
          <a:srgbClr val="FFFFFF"/>
        </a:lt1>
        <a:dk2>
          <a:srgbClr val="00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8F1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NytDesign</Template>
  <TotalTime>651</TotalTime>
  <Words>299</Words>
  <Application>Microsoft Office PowerPoint</Application>
  <PresentationFormat>Skærmshow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20" baseType="lpstr">
      <vt:lpstr>Arial</vt:lpstr>
      <vt:lpstr>Tahoma</vt:lpstr>
      <vt:lpstr>NytDesign</vt:lpstr>
      <vt:lpstr>Animation af tekst og pile</vt:lpstr>
      <vt:lpstr>Vælg diaslayout</vt:lpstr>
      <vt:lpstr>Skriv overskrift og indsæt grafik</vt:lpstr>
      <vt:lpstr>Skriv punktopstilling</vt:lpstr>
      <vt:lpstr>Animér punktopstillingen</vt:lpstr>
      <vt:lpstr>Vælg effekt ved Indgang</vt:lpstr>
      <vt:lpstr>Animationsrækkefølge</vt:lpstr>
      <vt:lpstr>Animationens organisering</vt:lpstr>
      <vt:lpstr>Tegn en pil</vt:lpstr>
      <vt:lpstr>Stregtykkelse på pil</vt:lpstr>
      <vt:lpstr>Animér pilens Indgang</vt:lpstr>
      <vt:lpstr>Animér pilens Afslut</vt:lpstr>
      <vt:lpstr>Indstilling for Indgang</vt:lpstr>
      <vt:lpstr>Indstilling for Afslut</vt:lpstr>
      <vt:lpstr>Omarranger animationsrækkefølge</vt:lpstr>
      <vt:lpstr>Kopier af den animerede pil</vt:lpstr>
      <vt:lpstr>Dias nummer 17</vt:lpstr>
    </vt:vector>
  </TitlesOfParts>
  <Company>ACU Vejle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af tekst og pile</dc:title>
  <dc:creator>Helge</dc:creator>
  <cp:lastModifiedBy>Helge</cp:lastModifiedBy>
  <cp:revision>46</cp:revision>
  <dcterms:created xsi:type="dcterms:W3CDTF">2006-10-19T07:08:09Z</dcterms:created>
  <dcterms:modified xsi:type="dcterms:W3CDTF">2007-09-03T12:05:54Z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ies">
    <vt:lpwstr>Powerpoint</vt:lpwstr>
  </property>
</Properties>
</file>