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2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9AE3BB-4A6F-4610-8671-A9790FB0B1E6}" type="datetimeFigureOut">
              <a:rPr lang="da-DK" smtClean="0"/>
              <a:t>08-12-2008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8E1848-C55F-4381-AFCE-8BE7F1EE9B23}" type="slidenum">
              <a:rPr lang="da-DK" smtClean="0"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8E1848-C55F-4381-AFCE-8BE7F1EE9B23}" type="slidenum">
              <a:rPr lang="da-DK" smtClean="0"/>
              <a:t>1</a:t>
            </a:fld>
            <a:endParaRPr lang="da-D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B9C33-CEE6-4961-A44D-BBA3DBA6C7DC}" type="datetimeFigureOut">
              <a:rPr lang="da-DK" smtClean="0"/>
              <a:t>08-12-2008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4CD37-86D4-438A-9398-583E672FB91C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B9C33-CEE6-4961-A44D-BBA3DBA6C7DC}" type="datetimeFigureOut">
              <a:rPr lang="da-DK" smtClean="0"/>
              <a:t>08-12-2008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4CD37-86D4-438A-9398-583E672FB91C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B9C33-CEE6-4961-A44D-BBA3DBA6C7DC}" type="datetimeFigureOut">
              <a:rPr lang="da-DK" smtClean="0"/>
              <a:t>08-12-2008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4CD37-86D4-438A-9398-583E672FB91C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B9C33-CEE6-4961-A44D-BBA3DBA6C7DC}" type="datetimeFigureOut">
              <a:rPr lang="da-DK" smtClean="0"/>
              <a:t>08-12-2008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4CD37-86D4-438A-9398-583E672FB91C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B9C33-CEE6-4961-A44D-BBA3DBA6C7DC}" type="datetimeFigureOut">
              <a:rPr lang="da-DK" smtClean="0"/>
              <a:t>08-12-2008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4CD37-86D4-438A-9398-583E672FB91C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B9C33-CEE6-4961-A44D-BBA3DBA6C7DC}" type="datetimeFigureOut">
              <a:rPr lang="da-DK" smtClean="0"/>
              <a:t>08-12-2008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4CD37-86D4-438A-9398-583E672FB91C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B9C33-CEE6-4961-A44D-BBA3DBA6C7DC}" type="datetimeFigureOut">
              <a:rPr lang="da-DK" smtClean="0"/>
              <a:t>08-12-2008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4CD37-86D4-438A-9398-583E672FB91C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B9C33-CEE6-4961-A44D-BBA3DBA6C7DC}" type="datetimeFigureOut">
              <a:rPr lang="da-DK" smtClean="0"/>
              <a:t>08-12-2008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4CD37-86D4-438A-9398-583E672FB91C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B9C33-CEE6-4961-A44D-BBA3DBA6C7DC}" type="datetimeFigureOut">
              <a:rPr lang="da-DK" smtClean="0"/>
              <a:t>08-12-2008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4CD37-86D4-438A-9398-583E672FB91C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B9C33-CEE6-4961-A44D-BBA3DBA6C7DC}" type="datetimeFigureOut">
              <a:rPr lang="da-DK" smtClean="0"/>
              <a:t>08-12-2008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4CD37-86D4-438A-9398-583E672FB91C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B9C33-CEE6-4961-A44D-BBA3DBA6C7DC}" type="datetimeFigureOut">
              <a:rPr lang="da-DK" smtClean="0"/>
              <a:t>08-12-2008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4CD37-86D4-438A-9398-583E672FB91C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B9C33-CEE6-4961-A44D-BBA3DBA6C7DC}" type="datetimeFigureOut">
              <a:rPr lang="da-DK" smtClean="0"/>
              <a:t>08-12-2008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4CD37-86D4-438A-9398-583E672FB91C}" type="slidenum">
              <a:rPr lang="da-DK" smtClean="0"/>
              <a:t>‹nr.›</a:t>
            </a:fld>
            <a:endParaRPr lang="da-DK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e 3"/>
          <p:cNvGrpSpPr/>
          <p:nvPr/>
        </p:nvGrpSpPr>
        <p:grpSpPr>
          <a:xfrm>
            <a:off x="-7749" y="-7749"/>
            <a:ext cx="9174996" cy="4411851"/>
            <a:chOff x="-7749" y="-7749"/>
            <a:chExt cx="9174996" cy="4411851"/>
          </a:xfrm>
          <a:gradFill>
            <a:gsLst>
              <a:gs pos="100000">
                <a:schemeClr val="accent1">
                  <a:tint val="66000"/>
                  <a:satMod val="160000"/>
                  <a:alpha val="0"/>
                </a:schemeClr>
              </a:gs>
              <a:gs pos="0">
                <a:schemeClr val="accent1">
                  <a:tint val="44500"/>
                  <a:satMod val="160000"/>
                  <a:alpha val="18000"/>
                </a:schemeClr>
              </a:gs>
            </a:gsLst>
            <a:lin ang="5400000" scaled="0"/>
          </a:gradFill>
        </p:grpSpPr>
        <p:sp>
          <p:nvSpPr>
            <p:cNvPr id="5" name="Kombinationstegning 4"/>
            <p:cNvSpPr/>
            <p:nvPr/>
          </p:nvSpPr>
          <p:spPr>
            <a:xfrm>
              <a:off x="-7749" y="-7749"/>
              <a:ext cx="9159498" cy="4411851"/>
            </a:xfrm>
            <a:custGeom>
              <a:avLst/>
              <a:gdLst>
                <a:gd name="connsiteX0" fmla="*/ 0 w 9159498"/>
                <a:gd name="connsiteY0" fmla="*/ 0 h 3998563"/>
                <a:gd name="connsiteX1" fmla="*/ 9144000 w 9159498"/>
                <a:gd name="connsiteY1" fmla="*/ 7749 h 3998563"/>
                <a:gd name="connsiteX2" fmla="*/ 9159498 w 9159498"/>
                <a:gd name="connsiteY2" fmla="*/ 1681566 h 3998563"/>
                <a:gd name="connsiteX3" fmla="*/ 3936569 w 9159498"/>
                <a:gd name="connsiteY3" fmla="*/ 2479729 h 3998563"/>
                <a:gd name="connsiteX4" fmla="*/ 7749 w 9159498"/>
                <a:gd name="connsiteY4" fmla="*/ 3998563 h 3998563"/>
                <a:gd name="connsiteX5" fmla="*/ 0 w 9159498"/>
                <a:gd name="connsiteY5" fmla="*/ 0 h 3998563"/>
                <a:gd name="connsiteX0" fmla="*/ 0 w 9159498"/>
                <a:gd name="connsiteY0" fmla="*/ 0 h 4411851"/>
                <a:gd name="connsiteX1" fmla="*/ 9144000 w 9159498"/>
                <a:gd name="connsiteY1" fmla="*/ 7749 h 4411851"/>
                <a:gd name="connsiteX2" fmla="*/ 9159498 w 9159498"/>
                <a:gd name="connsiteY2" fmla="*/ 1681566 h 4411851"/>
                <a:gd name="connsiteX3" fmla="*/ 3936569 w 9159498"/>
                <a:gd name="connsiteY3" fmla="*/ 2479729 h 4411851"/>
                <a:gd name="connsiteX4" fmla="*/ 7749 w 9159498"/>
                <a:gd name="connsiteY4" fmla="*/ 3998563 h 4411851"/>
                <a:gd name="connsiteX5" fmla="*/ 0 w 9159498"/>
                <a:gd name="connsiteY5" fmla="*/ 0 h 4411851"/>
                <a:gd name="connsiteX0" fmla="*/ 0 w 9159498"/>
                <a:gd name="connsiteY0" fmla="*/ 0 h 4411851"/>
                <a:gd name="connsiteX1" fmla="*/ 9144000 w 9159498"/>
                <a:gd name="connsiteY1" fmla="*/ 7749 h 4411851"/>
                <a:gd name="connsiteX2" fmla="*/ 9159498 w 9159498"/>
                <a:gd name="connsiteY2" fmla="*/ 1681566 h 4411851"/>
                <a:gd name="connsiteX3" fmla="*/ 3936569 w 9159498"/>
                <a:gd name="connsiteY3" fmla="*/ 1836763 h 4411851"/>
                <a:gd name="connsiteX4" fmla="*/ 7749 w 9159498"/>
                <a:gd name="connsiteY4" fmla="*/ 3998563 h 4411851"/>
                <a:gd name="connsiteX5" fmla="*/ 0 w 9159498"/>
                <a:gd name="connsiteY5" fmla="*/ 0 h 4411851"/>
                <a:gd name="connsiteX0" fmla="*/ 0 w 9159498"/>
                <a:gd name="connsiteY0" fmla="*/ 0 h 4411851"/>
                <a:gd name="connsiteX1" fmla="*/ 9144000 w 9159498"/>
                <a:gd name="connsiteY1" fmla="*/ 7749 h 4411851"/>
                <a:gd name="connsiteX2" fmla="*/ 9159498 w 9159498"/>
                <a:gd name="connsiteY2" fmla="*/ 1681566 h 4411851"/>
                <a:gd name="connsiteX3" fmla="*/ 3936569 w 9159498"/>
                <a:gd name="connsiteY3" fmla="*/ 1836763 h 4411851"/>
                <a:gd name="connsiteX4" fmla="*/ 7749 w 9159498"/>
                <a:gd name="connsiteY4" fmla="*/ 3998563 h 4411851"/>
                <a:gd name="connsiteX5" fmla="*/ 0 w 9159498"/>
                <a:gd name="connsiteY5" fmla="*/ 0 h 4411851"/>
                <a:gd name="connsiteX0" fmla="*/ 0 w 9159498"/>
                <a:gd name="connsiteY0" fmla="*/ 0 h 4411851"/>
                <a:gd name="connsiteX1" fmla="*/ 9144000 w 9159498"/>
                <a:gd name="connsiteY1" fmla="*/ 7749 h 4411851"/>
                <a:gd name="connsiteX2" fmla="*/ 9159498 w 9159498"/>
                <a:gd name="connsiteY2" fmla="*/ 1681566 h 4411851"/>
                <a:gd name="connsiteX3" fmla="*/ 3936569 w 9159498"/>
                <a:gd name="connsiteY3" fmla="*/ 1836763 h 4411851"/>
                <a:gd name="connsiteX4" fmla="*/ 7749 w 9159498"/>
                <a:gd name="connsiteY4" fmla="*/ 3998563 h 4411851"/>
                <a:gd name="connsiteX5" fmla="*/ 0 w 9159498"/>
                <a:gd name="connsiteY5" fmla="*/ 0 h 4411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59498" h="4411851">
                  <a:moveTo>
                    <a:pt x="0" y="0"/>
                  </a:moveTo>
                  <a:lnTo>
                    <a:pt x="9144000" y="7749"/>
                  </a:lnTo>
                  <a:lnTo>
                    <a:pt x="9159498" y="1681566"/>
                  </a:lnTo>
                  <a:cubicBezTo>
                    <a:pt x="7418640" y="1948394"/>
                    <a:pt x="5064735" y="1117328"/>
                    <a:pt x="3936569" y="1836763"/>
                  </a:cubicBezTo>
                  <a:cubicBezTo>
                    <a:pt x="2451624" y="2783717"/>
                    <a:pt x="663844" y="4411851"/>
                    <a:pt x="7749" y="3998563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6" name="Kombinationstegning 5"/>
            <p:cNvSpPr/>
            <p:nvPr/>
          </p:nvSpPr>
          <p:spPr>
            <a:xfrm>
              <a:off x="0" y="1"/>
              <a:ext cx="9159498" cy="3357562"/>
            </a:xfrm>
            <a:custGeom>
              <a:avLst/>
              <a:gdLst>
                <a:gd name="connsiteX0" fmla="*/ 0 w 9159498"/>
                <a:gd name="connsiteY0" fmla="*/ 0 h 3998563"/>
                <a:gd name="connsiteX1" fmla="*/ 9144000 w 9159498"/>
                <a:gd name="connsiteY1" fmla="*/ 7749 h 3998563"/>
                <a:gd name="connsiteX2" fmla="*/ 9159498 w 9159498"/>
                <a:gd name="connsiteY2" fmla="*/ 1681566 h 3998563"/>
                <a:gd name="connsiteX3" fmla="*/ 3936569 w 9159498"/>
                <a:gd name="connsiteY3" fmla="*/ 2479729 h 3998563"/>
                <a:gd name="connsiteX4" fmla="*/ 7749 w 9159498"/>
                <a:gd name="connsiteY4" fmla="*/ 3998563 h 3998563"/>
                <a:gd name="connsiteX5" fmla="*/ 0 w 9159498"/>
                <a:gd name="connsiteY5" fmla="*/ 0 h 3998563"/>
                <a:gd name="connsiteX0" fmla="*/ 0 w 9159498"/>
                <a:gd name="connsiteY0" fmla="*/ 0 h 4411851"/>
                <a:gd name="connsiteX1" fmla="*/ 9144000 w 9159498"/>
                <a:gd name="connsiteY1" fmla="*/ 7749 h 4411851"/>
                <a:gd name="connsiteX2" fmla="*/ 9159498 w 9159498"/>
                <a:gd name="connsiteY2" fmla="*/ 1681566 h 4411851"/>
                <a:gd name="connsiteX3" fmla="*/ 3936569 w 9159498"/>
                <a:gd name="connsiteY3" fmla="*/ 2479729 h 4411851"/>
                <a:gd name="connsiteX4" fmla="*/ 7749 w 9159498"/>
                <a:gd name="connsiteY4" fmla="*/ 3998563 h 4411851"/>
                <a:gd name="connsiteX5" fmla="*/ 0 w 9159498"/>
                <a:gd name="connsiteY5" fmla="*/ 0 h 4411851"/>
                <a:gd name="connsiteX0" fmla="*/ 0 w 9159498"/>
                <a:gd name="connsiteY0" fmla="*/ 0 h 4411851"/>
                <a:gd name="connsiteX1" fmla="*/ 9144000 w 9159498"/>
                <a:gd name="connsiteY1" fmla="*/ 7749 h 4411851"/>
                <a:gd name="connsiteX2" fmla="*/ 9159498 w 9159498"/>
                <a:gd name="connsiteY2" fmla="*/ 1681566 h 4411851"/>
                <a:gd name="connsiteX3" fmla="*/ 3936569 w 9159498"/>
                <a:gd name="connsiteY3" fmla="*/ 1836763 h 4411851"/>
                <a:gd name="connsiteX4" fmla="*/ 7749 w 9159498"/>
                <a:gd name="connsiteY4" fmla="*/ 3998563 h 4411851"/>
                <a:gd name="connsiteX5" fmla="*/ 0 w 9159498"/>
                <a:gd name="connsiteY5" fmla="*/ 0 h 4411851"/>
                <a:gd name="connsiteX0" fmla="*/ 0 w 9159498"/>
                <a:gd name="connsiteY0" fmla="*/ 0 h 4411851"/>
                <a:gd name="connsiteX1" fmla="*/ 9144000 w 9159498"/>
                <a:gd name="connsiteY1" fmla="*/ 7749 h 4411851"/>
                <a:gd name="connsiteX2" fmla="*/ 9159498 w 9159498"/>
                <a:gd name="connsiteY2" fmla="*/ 1681566 h 4411851"/>
                <a:gd name="connsiteX3" fmla="*/ 3936569 w 9159498"/>
                <a:gd name="connsiteY3" fmla="*/ 1836763 h 4411851"/>
                <a:gd name="connsiteX4" fmla="*/ 7749 w 9159498"/>
                <a:gd name="connsiteY4" fmla="*/ 3998563 h 4411851"/>
                <a:gd name="connsiteX5" fmla="*/ 0 w 9159498"/>
                <a:gd name="connsiteY5" fmla="*/ 0 h 4411851"/>
                <a:gd name="connsiteX0" fmla="*/ 0 w 9159498"/>
                <a:gd name="connsiteY0" fmla="*/ 0 h 4411851"/>
                <a:gd name="connsiteX1" fmla="*/ 9144000 w 9159498"/>
                <a:gd name="connsiteY1" fmla="*/ 7749 h 4411851"/>
                <a:gd name="connsiteX2" fmla="*/ 9159498 w 9159498"/>
                <a:gd name="connsiteY2" fmla="*/ 1681566 h 4411851"/>
                <a:gd name="connsiteX3" fmla="*/ 3936569 w 9159498"/>
                <a:gd name="connsiteY3" fmla="*/ 1836763 h 4411851"/>
                <a:gd name="connsiteX4" fmla="*/ 7749 w 9159498"/>
                <a:gd name="connsiteY4" fmla="*/ 3998563 h 4411851"/>
                <a:gd name="connsiteX5" fmla="*/ 0 w 9159498"/>
                <a:gd name="connsiteY5" fmla="*/ 0 h 4411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59498" h="4411851">
                  <a:moveTo>
                    <a:pt x="0" y="0"/>
                  </a:moveTo>
                  <a:lnTo>
                    <a:pt x="9144000" y="7749"/>
                  </a:lnTo>
                  <a:lnTo>
                    <a:pt x="9159498" y="1681566"/>
                  </a:lnTo>
                  <a:cubicBezTo>
                    <a:pt x="7418640" y="1948394"/>
                    <a:pt x="5064735" y="1117328"/>
                    <a:pt x="3936569" y="1836763"/>
                  </a:cubicBezTo>
                  <a:cubicBezTo>
                    <a:pt x="2451624" y="2783717"/>
                    <a:pt x="663844" y="4411851"/>
                    <a:pt x="7749" y="3998563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7" name="Kombinationstegning 6"/>
            <p:cNvSpPr/>
            <p:nvPr/>
          </p:nvSpPr>
          <p:spPr>
            <a:xfrm>
              <a:off x="7749" y="7751"/>
              <a:ext cx="9159498" cy="3357562"/>
            </a:xfrm>
            <a:custGeom>
              <a:avLst/>
              <a:gdLst>
                <a:gd name="connsiteX0" fmla="*/ 0 w 9159498"/>
                <a:gd name="connsiteY0" fmla="*/ 0 h 3998563"/>
                <a:gd name="connsiteX1" fmla="*/ 9144000 w 9159498"/>
                <a:gd name="connsiteY1" fmla="*/ 7749 h 3998563"/>
                <a:gd name="connsiteX2" fmla="*/ 9159498 w 9159498"/>
                <a:gd name="connsiteY2" fmla="*/ 1681566 h 3998563"/>
                <a:gd name="connsiteX3" fmla="*/ 3936569 w 9159498"/>
                <a:gd name="connsiteY3" fmla="*/ 2479729 h 3998563"/>
                <a:gd name="connsiteX4" fmla="*/ 7749 w 9159498"/>
                <a:gd name="connsiteY4" fmla="*/ 3998563 h 3998563"/>
                <a:gd name="connsiteX5" fmla="*/ 0 w 9159498"/>
                <a:gd name="connsiteY5" fmla="*/ 0 h 3998563"/>
                <a:gd name="connsiteX0" fmla="*/ 0 w 9159498"/>
                <a:gd name="connsiteY0" fmla="*/ 0 h 4411851"/>
                <a:gd name="connsiteX1" fmla="*/ 9144000 w 9159498"/>
                <a:gd name="connsiteY1" fmla="*/ 7749 h 4411851"/>
                <a:gd name="connsiteX2" fmla="*/ 9159498 w 9159498"/>
                <a:gd name="connsiteY2" fmla="*/ 1681566 h 4411851"/>
                <a:gd name="connsiteX3" fmla="*/ 3936569 w 9159498"/>
                <a:gd name="connsiteY3" fmla="*/ 2479729 h 4411851"/>
                <a:gd name="connsiteX4" fmla="*/ 7749 w 9159498"/>
                <a:gd name="connsiteY4" fmla="*/ 3998563 h 4411851"/>
                <a:gd name="connsiteX5" fmla="*/ 0 w 9159498"/>
                <a:gd name="connsiteY5" fmla="*/ 0 h 4411851"/>
                <a:gd name="connsiteX0" fmla="*/ 0 w 9159498"/>
                <a:gd name="connsiteY0" fmla="*/ 0 h 4411851"/>
                <a:gd name="connsiteX1" fmla="*/ 9144000 w 9159498"/>
                <a:gd name="connsiteY1" fmla="*/ 7749 h 4411851"/>
                <a:gd name="connsiteX2" fmla="*/ 9159498 w 9159498"/>
                <a:gd name="connsiteY2" fmla="*/ 1681566 h 4411851"/>
                <a:gd name="connsiteX3" fmla="*/ 3936569 w 9159498"/>
                <a:gd name="connsiteY3" fmla="*/ 1836763 h 4411851"/>
                <a:gd name="connsiteX4" fmla="*/ 7749 w 9159498"/>
                <a:gd name="connsiteY4" fmla="*/ 3998563 h 4411851"/>
                <a:gd name="connsiteX5" fmla="*/ 0 w 9159498"/>
                <a:gd name="connsiteY5" fmla="*/ 0 h 4411851"/>
                <a:gd name="connsiteX0" fmla="*/ 0 w 9159498"/>
                <a:gd name="connsiteY0" fmla="*/ 0 h 4411851"/>
                <a:gd name="connsiteX1" fmla="*/ 9144000 w 9159498"/>
                <a:gd name="connsiteY1" fmla="*/ 7749 h 4411851"/>
                <a:gd name="connsiteX2" fmla="*/ 9159498 w 9159498"/>
                <a:gd name="connsiteY2" fmla="*/ 1681566 h 4411851"/>
                <a:gd name="connsiteX3" fmla="*/ 3936569 w 9159498"/>
                <a:gd name="connsiteY3" fmla="*/ 1836763 h 4411851"/>
                <a:gd name="connsiteX4" fmla="*/ 7749 w 9159498"/>
                <a:gd name="connsiteY4" fmla="*/ 3998563 h 4411851"/>
                <a:gd name="connsiteX5" fmla="*/ 0 w 9159498"/>
                <a:gd name="connsiteY5" fmla="*/ 0 h 4411851"/>
                <a:gd name="connsiteX0" fmla="*/ 0 w 9159498"/>
                <a:gd name="connsiteY0" fmla="*/ 0 h 4411851"/>
                <a:gd name="connsiteX1" fmla="*/ 9144000 w 9159498"/>
                <a:gd name="connsiteY1" fmla="*/ 7749 h 4411851"/>
                <a:gd name="connsiteX2" fmla="*/ 9159498 w 9159498"/>
                <a:gd name="connsiteY2" fmla="*/ 1681566 h 4411851"/>
                <a:gd name="connsiteX3" fmla="*/ 3936569 w 9159498"/>
                <a:gd name="connsiteY3" fmla="*/ 1836763 h 4411851"/>
                <a:gd name="connsiteX4" fmla="*/ 7749 w 9159498"/>
                <a:gd name="connsiteY4" fmla="*/ 3998563 h 4411851"/>
                <a:gd name="connsiteX5" fmla="*/ 0 w 9159498"/>
                <a:gd name="connsiteY5" fmla="*/ 0 h 4411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59498" h="4411851">
                  <a:moveTo>
                    <a:pt x="0" y="0"/>
                  </a:moveTo>
                  <a:lnTo>
                    <a:pt x="9144000" y="7749"/>
                  </a:lnTo>
                  <a:lnTo>
                    <a:pt x="9159498" y="1681566"/>
                  </a:lnTo>
                  <a:cubicBezTo>
                    <a:pt x="7418640" y="1948394"/>
                    <a:pt x="5064735" y="1117328"/>
                    <a:pt x="3936569" y="1836763"/>
                  </a:cubicBezTo>
                  <a:cubicBezTo>
                    <a:pt x="2451624" y="2783717"/>
                    <a:pt x="663844" y="4411851"/>
                    <a:pt x="7749" y="3998563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8" name="Kombinationstegning 7"/>
            <p:cNvSpPr/>
            <p:nvPr/>
          </p:nvSpPr>
          <p:spPr>
            <a:xfrm>
              <a:off x="0" y="0"/>
              <a:ext cx="9159498" cy="2556243"/>
            </a:xfrm>
            <a:custGeom>
              <a:avLst/>
              <a:gdLst>
                <a:gd name="connsiteX0" fmla="*/ 0 w 9159498"/>
                <a:gd name="connsiteY0" fmla="*/ 0 h 3998563"/>
                <a:gd name="connsiteX1" fmla="*/ 9144000 w 9159498"/>
                <a:gd name="connsiteY1" fmla="*/ 7749 h 3998563"/>
                <a:gd name="connsiteX2" fmla="*/ 9159498 w 9159498"/>
                <a:gd name="connsiteY2" fmla="*/ 1681566 h 3998563"/>
                <a:gd name="connsiteX3" fmla="*/ 3936569 w 9159498"/>
                <a:gd name="connsiteY3" fmla="*/ 2479729 h 3998563"/>
                <a:gd name="connsiteX4" fmla="*/ 7749 w 9159498"/>
                <a:gd name="connsiteY4" fmla="*/ 3998563 h 3998563"/>
                <a:gd name="connsiteX5" fmla="*/ 0 w 9159498"/>
                <a:gd name="connsiteY5" fmla="*/ 0 h 3998563"/>
                <a:gd name="connsiteX0" fmla="*/ 0 w 9159498"/>
                <a:gd name="connsiteY0" fmla="*/ 0 h 4411851"/>
                <a:gd name="connsiteX1" fmla="*/ 9144000 w 9159498"/>
                <a:gd name="connsiteY1" fmla="*/ 7749 h 4411851"/>
                <a:gd name="connsiteX2" fmla="*/ 9159498 w 9159498"/>
                <a:gd name="connsiteY2" fmla="*/ 1681566 h 4411851"/>
                <a:gd name="connsiteX3" fmla="*/ 3936569 w 9159498"/>
                <a:gd name="connsiteY3" fmla="*/ 2479729 h 4411851"/>
                <a:gd name="connsiteX4" fmla="*/ 7749 w 9159498"/>
                <a:gd name="connsiteY4" fmla="*/ 3998563 h 4411851"/>
                <a:gd name="connsiteX5" fmla="*/ 0 w 9159498"/>
                <a:gd name="connsiteY5" fmla="*/ 0 h 4411851"/>
                <a:gd name="connsiteX0" fmla="*/ 0 w 9159498"/>
                <a:gd name="connsiteY0" fmla="*/ 0 h 4411851"/>
                <a:gd name="connsiteX1" fmla="*/ 9144000 w 9159498"/>
                <a:gd name="connsiteY1" fmla="*/ 7749 h 4411851"/>
                <a:gd name="connsiteX2" fmla="*/ 9159498 w 9159498"/>
                <a:gd name="connsiteY2" fmla="*/ 1681566 h 4411851"/>
                <a:gd name="connsiteX3" fmla="*/ 3936569 w 9159498"/>
                <a:gd name="connsiteY3" fmla="*/ 1836763 h 4411851"/>
                <a:gd name="connsiteX4" fmla="*/ 7749 w 9159498"/>
                <a:gd name="connsiteY4" fmla="*/ 3998563 h 4411851"/>
                <a:gd name="connsiteX5" fmla="*/ 0 w 9159498"/>
                <a:gd name="connsiteY5" fmla="*/ 0 h 4411851"/>
                <a:gd name="connsiteX0" fmla="*/ 0 w 9159498"/>
                <a:gd name="connsiteY0" fmla="*/ 0 h 4411851"/>
                <a:gd name="connsiteX1" fmla="*/ 9144000 w 9159498"/>
                <a:gd name="connsiteY1" fmla="*/ 7749 h 4411851"/>
                <a:gd name="connsiteX2" fmla="*/ 9159498 w 9159498"/>
                <a:gd name="connsiteY2" fmla="*/ 1681566 h 4411851"/>
                <a:gd name="connsiteX3" fmla="*/ 3936569 w 9159498"/>
                <a:gd name="connsiteY3" fmla="*/ 1836763 h 4411851"/>
                <a:gd name="connsiteX4" fmla="*/ 7749 w 9159498"/>
                <a:gd name="connsiteY4" fmla="*/ 3998563 h 4411851"/>
                <a:gd name="connsiteX5" fmla="*/ 0 w 9159498"/>
                <a:gd name="connsiteY5" fmla="*/ 0 h 4411851"/>
                <a:gd name="connsiteX0" fmla="*/ 0 w 9159498"/>
                <a:gd name="connsiteY0" fmla="*/ 0 h 4411851"/>
                <a:gd name="connsiteX1" fmla="*/ 9144000 w 9159498"/>
                <a:gd name="connsiteY1" fmla="*/ 7749 h 4411851"/>
                <a:gd name="connsiteX2" fmla="*/ 9159498 w 9159498"/>
                <a:gd name="connsiteY2" fmla="*/ 1681566 h 4411851"/>
                <a:gd name="connsiteX3" fmla="*/ 3936569 w 9159498"/>
                <a:gd name="connsiteY3" fmla="*/ 1836763 h 4411851"/>
                <a:gd name="connsiteX4" fmla="*/ 7749 w 9159498"/>
                <a:gd name="connsiteY4" fmla="*/ 3998563 h 4411851"/>
                <a:gd name="connsiteX5" fmla="*/ 0 w 9159498"/>
                <a:gd name="connsiteY5" fmla="*/ 0 h 4411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59498" h="4411851">
                  <a:moveTo>
                    <a:pt x="0" y="0"/>
                  </a:moveTo>
                  <a:lnTo>
                    <a:pt x="9144000" y="7749"/>
                  </a:lnTo>
                  <a:lnTo>
                    <a:pt x="9159498" y="1681566"/>
                  </a:lnTo>
                  <a:cubicBezTo>
                    <a:pt x="7418640" y="1948394"/>
                    <a:pt x="5064735" y="1117328"/>
                    <a:pt x="3936569" y="1836763"/>
                  </a:cubicBezTo>
                  <a:cubicBezTo>
                    <a:pt x="2451624" y="2783717"/>
                    <a:pt x="663844" y="4411851"/>
                    <a:pt x="7749" y="3998563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9" name="Kombinationstegning 8"/>
            <p:cNvSpPr/>
            <p:nvPr/>
          </p:nvSpPr>
          <p:spPr>
            <a:xfrm>
              <a:off x="0" y="0"/>
              <a:ext cx="9159498" cy="1650801"/>
            </a:xfrm>
            <a:custGeom>
              <a:avLst/>
              <a:gdLst>
                <a:gd name="connsiteX0" fmla="*/ 0 w 9159498"/>
                <a:gd name="connsiteY0" fmla="*/ 0 h 3998563"/>
                <a:gd name="connsiteX1" fmla="*/ 9144000 w 9159498"/>
                <a:gd name="connsiteY1" fmla="*/ 7749 h 3998563"/>
                <a:gd name="connsiteX2" fmla="*/ 9159498 w 9159498"/>
                <a:gd name="connsiteY2" fmla="*/ 1681566 h 3998563"/>
                <a:gd name="connsiteX3" fmla="*/ 3936569 w 9159498"/>
                <a:gd name="connsiteY3" fmla="*/ 2479729 h 3998563"/>
                <a:gd name="connsiteX4" fmla="*/ 7749 w 9159498"/>
                <a:gd name="connsiteY4" fmla="*/ 3998563 h 3998563"/>
                <a:gd name="connsiteX5" fmla="*/ 0 w 9159498"/>
                <a:gd name="connsiteY5" fmla="*/ 0 h 3998563"/>
                <a:gd name="connsiteX0" fmla="*/ 0 w 9159498"/>
                <a:gd name="connsiteY0" fmla="*/ 0 h 4411851"/>
                <a:gd name="connsiteX1" fmla="*/ 9144000 w 9159498"/>
                <a:gd name="connsiteY1" fmla="*/ 7749 h 4411851"/>
                <a:gd name="connsiteX2" fmla="*/ 9159498 w 9159498"/>
                <a:gd name="connsiteY2" fmla="*/ 1681566 h 4411851"/>
                <a:gd name="connsiteX3" fmla="*/ 3936569 w 9159498"/>
                <a:gd name="connsiteY3" fmla="*/ 2479729 h 4411851"/>
                <a:gd name="connsiteX4" fmla="*/ 7749 w 9159498"/>
                <a:gd name="connsiteY4" fmla="*/ 3998563 h 4411851"/>
                <a:gd name="connsiteX5" fmla="*/ 0 w 9159498"/>
                <a:gd name="connsiteY5" fmla="*/ 0 h 4411851"/>
                <a:gd name="connsiteX0" fmla="*/ 0 w 9159498"/>
                <a:gd name="connsiteY0" fmla="*/ 0 h 4411851"/>
                <a:gd name="connsiteX1" fmla="*/ 9144000 w 9159498"/>
                <a:gd name="connsiteY1" fmla="*/ 7749 h 4411851"/>
                <a:gd name="connsiteX2" fmla="*/ 9159498 w 9159498"/>
                <a:gd name="connsiteY2" fmla="*/ 1681566 h 4411851"/>
                <a:gd name="connsiteX3" fmla="*/ 3936569 w 9159498"/>
                <a:gd name="connsiteY3" fmla="*/ 1836763 h 4411851"/>
                <a:gd name="connsiteX4" fmla="*/ 7749 w 9159498"/>
                <a:gd name="connsiteY4" fmla="*/ 3998563 h 4411851"/>
                <a:gd name="connsiteX5" fmla="*/ 0 w 9159498"/>
                <a:gd name="connsiteY5" fmla="*/ 0 h 4411851"/>
                <a:gd name="connsiteX0" fmla="*/ 0 w 9159498"/>
                <a:gd name="connsiteY0" fmla="*/ 0 h 4411851"/>
                <a:gd name="connsiteX1" fmla="*/ 9144000 w 9159498"/>
                <a:gd name="connsiteY1" fmla="*/ 7749 h 4411851"/>
                <a:gd name="connsiteX2" fmla="*/ 9159498 w 9159498"/>
                <a:gd name="connsiteY2" fmla="*/ 1681566 h 4411851"/>
                <a:gd name="connsiteX3" fmla="*/ 3936569 w 9159498"/>
                <a:gd name="connsiteY3" fmla="*/ 1836763 h 4411851"/>
                <a:gd name="connsiteX4" fmla="*/ 7749 w 9159498"/>
                <a:gd name="connsiteY4" fmla="*/ 3998563 h 4411851"/>
                <a:gd name="connsiteX5" fmla="*/ 0 w 9159498"/>
                <a:gd name="connsiteY5" fmla="*/ 0 h 4411851"/>
                <a:gd name="connsiteX0" fmla="*/ 0 w 9159498"/>
                <a:gd name="connsiteY0" fmla="*/ 0 h 4411851"/>
                <a:gd name="connsiteX1" fmla="*/ 9144000 w 9159498"/>
                <a:gd name="connsiteY1" fmla="*/ 7749 h 4411851"/>
                <a:gd name="connsiteX2" fmla="*/ 9159498 w 9159498"/>
                <a:gd name="connsiteY2" fmla="*/ 1681566 h 4411851"/>
                <a:gd name="connsiteX3" fmla="*/ 3936569 w 9159498"/>
                <a:gd name="connsiteY3" fmla="*/ 1836763 h 4411851"/>
                <a:gd name="connsiteX4" fmla="*/ 7749 w 9159498"/>
                <a:gd name="connsiteY4" fmla="*/ 3998563 h 4411851"/>
                <a:gd name="connsiteX5" fmla="*/ 0 w 9159498"/>
                <a:gd name="connsiteY5" fmla="*/ 0 h 4411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59498" h="4411851">
                  <a:moveTo>
                    <a:pt x="0" y="0"/>
                  </a:moveTo>
                  <a:lnTo>
                    <a:pt x="9144000" y="7749"/>
                  </a:lnTo>
                  <a:lnTo>
                    <a:pt x="9159498" y="1681566"/>
                  </a:lnTo>
                  <a:cubicBezTo>
                    <a:pt x="7418640" y="1948394"/>
                    <a:pt x="5064735" y="1117328"/>
                    <a:pt x="3936569" y="1836763"/>
                  </a:cubicBezTo>
                  <a:cubicBezTo>
                    <a:pt x="2451624" y="2783717"/>
                    <a:pt x="663844" y="4411851"/>
                    <a:pt x="7749" y="3998563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</p:grpSp>
      <p:grpSp>
        <p:nvGrpSpPr>
          <p:cNvPr id="10" name="Gruppe 9"/>
          <p:cNvGrpSpPr/>
          <p:nvPr/>
        </p:nvGrpSpPr>
        <p:grpSpPr>
          <a:xfrm rot="627240">
            <a:off x="195387" y="5364779"/>
            <a:ext cx="2000264" cy="1178681"/>
            <a:chOff x="1827689" y="3453651"/>
            <a:chExt cx="1250658" cy="736966"/>
          </a:xfrm>
        </p:grpSpPr>
        <p:grpSp>
          <p:nvGrpSpPr>
            <p:cNvPr id="11" name="Gruppe 7"/>
            <p:cNvGrpSpPr/>
            <p:nvPr/>
          </p:nvGrpSpPr>
          <p:grpSpPr>
            <a:xfrm>
              <a:off x="2050330" y="3482919"/>
              <a:ext cx="1028017" cy="707698"/>
              <a:chOff x="1343061" y="1452274"/>
              <a:chExt cx="5506584" cy="3779656"/>
            </a:xfrm>
          </p:grpSpPr>
          <p:sp>
            <p:nvSpPr>
              <p:cNvPr id="15" name="Kombinationstegning 14"/>
              <p:cNvSpPr/>
              <p:nvPr/>
            </p:nvSpPr>
            <p:spPr>
              <a:xfrm>
                <a:off x="1343061" y="1452274"/>
                <a:ext cx="5506584" cy="3779656"/>
              </a:xfrm>
              <a:custGeom>
                <a:avLst/>
                <a:gdLst>
                  <a:gd name="connsiteX0" fmla="*/ 2736573 w 5585791"/>
                  <a:gd name="connsiteY0" fmla="*/ 0 h 3703983"/>
                  <a:gd name="connsiteX1" fmla="*/ 3841805 w 5585791"/>
                  <a:gd name="connsiteY1" fmla="*/ 532738 h 3703983"/>
                  <a:gd name="connsiteX2" fmla="*/ 5424114 w 5585791"/>
                  <a:gd name="connsiteY2" fmla="*/ 2671638 h 3703983"/>
                  <a:gd name="connsiteX3" fmla="*/ 4811864 w 5585791"/>
                  <a:gd name="connsiteY3" fmla="*/ 2242268 h 3703983"/>
                  <a:gd name="connsiteX4" fmla="*/ 4915231 w 5585791"/>
                  <a:gd name="connsiteY4" fmla="*/ 2480807 h 3703983"/>
                  <a:gd name="connsiteX5" fmla="*/ 4024685 w 5585791"/>
                  <a:gd name="connsiteY5" fmla="*/ 2091193 h 3703983"/>
                  <a:gd name="connsiteX6" fmla="*/ 4080344 w 5585791"/>
                  <a:gd name="connsiteY6" fmla="*/ 1908313 h 3703983"/>
                  <a:gd name="connsiteX7" fmla="*/ 3873610 w 5585791"/>
                  <a:gd name="connsiteY7" fmla="*/ 2027583 h 3703983"/>
                  <a:gd name="connsiteX8" fmla="*/ 2998966 w 5585791"/>
                  <a:gd name="connsiteY8" fmla="*/ 2274073 h 3703983"/>
                  <a:gd name="connsiteX9" fmla="*/ 3611217 w 5585791"/>
                  <a:gd name="connsiteY9" fmla="*/ 1725433 h 3703983"/>
                  <a:gd name="connsiteX10" fmla="*/ 3428337 w 5585791"/>
                  <a:gd name="connsiteY10" fmla="*/ 1637969 h 3703983"/>
                  <a:gd name="connsiteX11" fmla="*/ 3197749 w 5585791"/>
                  <a:gd name="connsiteY11" fmla="*/ 1844703 h 3703983"/>
                  <a:gd name="connsiteX12" fmla="*/ 1257631 w 5585791"/>
                  <a:gd name="connsiteY12" fmla="*/ 2870421 h 3703983"/>
                  <a:gd name="connsiteX13" fmla="*/ 1512072 w 5585791"/>
                  <a:gd name="connsiteY13" fmla="*/ 3673503 h 3703983"/>
                  <a:gd name="connsiteX14" fmla="*/ 820309 w 5585791"/>
                  <a:gd name="connsiteY14" fmla="*/ 3053301 h 3703983"/>
                  <a:gd name="connsiteX15" fmla="*/ 1325 w 5585791"/>
                  <a:gd name="connsiteY15" fmla="*/ 2918129 h 3703983"/>
                  <a:gd name="connsiteX16" fmla="*/ 828260 w 5585791"/>
                  <a:gd name="connsiteY16" fmla="*/ 2608028 h 3703983"/>
                  <a:gd name="connsiteX17" fmla="*/ 3142090 w 5585791"/>
                  <a:gd name="connsiteY17" fmla="*/ 524786 h 3703983"/>
                  <a:gd name="connsiteX18" fmla="*/ 2839940 w 5585791"/>
                  <a:gd name="connsiteY18" fmla="*/ 0 h 3703983"/>
                  <a:gd name="connsiteX0" fmla="*/ 2736573 w 5585791"/>
                  <a:gd name="connsiteY0" fmla="*/ 0 h 3703983"/>
                  <a:gd name="connsiteX1" fmla="*/ 3841805 w 5585791"/>
                  <a:gd name="connsiteY1" fmla="*/ 532738 h 3703983"/>
                  <a:gd name="connsiteX2" fmla="*/ 5424114 w 5585791"/>
                  <a:gd name="connsiteY2" fmla="*/ 2671638 h 3703983"/>
                  <a:gd name="connsiteX3" fmla="*/ 4811864 w 5585791"/>
                  <a:gd name="connsiteY3" fmla="*/ 2242268 h 3703983"/>
                  <a:gd name="connsiteX4" fmla="*/ 4915231 w 5585791"/>
                  <a:gd name="connsiteY4" fmla="*/ 2480807 h 3703983"/>
                  <a:gd name="connsiteX5" fmla="*/ 4024685 w 5585791"/>
                  <a:gd name="connsiteY5" fmla="*/ 2091193 h 3703983"/>
                  <a:gd name="connsiteX6" fmla="*/ 4080344 w 5585791"/>
                  <a:gd name="connsiteY6" fmla="*/ 1908313 h 3703983"/>
                  <a:gd name="connsiteX7" fmla="*/ 3873610 w 5585791"/>
                  <a:gd name="connsiteY7" fmla="*/ 2027583 h 3703983"/>
                  <a:gd name="connsiteX8" fmla="*/ 2998966 w 5585791"/>
                  <a:gd name="connsiteY8" fmla="*/ 2274073 h 3703983"/>
                  <a:gd name="connsiteX9" fmla="*/ 3611217 w 5585791"/>
                  <a:gd name="connsiteY9" fmla="*/ 1725433 h 3703983"/>
                  <a:gd name="connsiteX10" fmla="*/ 3428337 w 5585791"/>
                  <a:gd name="connsiteY10" fmla="*/ 1637969 h 3703983"/>
                  <a:gd name="connsiteX11" fmla="*/ 3197749 w 5585791"/>
                  <a:gd name="connsiteY11" fmla="*/ 1844703 h 3703983"/>
                  <a:gd name="connsiteX12" fmla="*/ 1257631 w 5585791"/>
                  <a:gd name="connsiteY12" fmla="*/ 2870421 h 3703983"/>
                  <a:gd name="connsiteX13" fmla="*/ 1512072 w 5585791"/>
                  <a:gd name="connsiteY13" fmla="*/ 3673503 h 3703983"/>
                  <a:gd name="connsiteX14" fmla="*/ 820309 w 5585791"/>
                  <a:gd name="connsiteY14" fmla="*/ 3053301 h 3703983"/>
                  <a:gd name="connsiteX15" fmla="*/ 1325 w 5585791"/>
                  <a:gd name="connsiteY15" fmla="*/ 2918129 h 3703983"/>
                  <a:gd name="connsiteX16" fmla="*/ 828260 w 5585791"/>
                  <a:gd name="connsiteY16" fmla="*/ 2608028 h 3703983"/>
                  <a:gd name="connsiteX17" fmla="*/ 3142090 w 5585791"/>
                  <a:gd name="connsiteY17" fmla="*/ 524786 h 3703983"/>
                  <a:gd name="connsiteX18" fmla="*/ 2839940 w 5585791"/>
                  <a:gd name="connsiteY18" fmla="*/ 103367 h 3703983"/>
                  <a:gd name="connsiteX0" fmla="*/ 2736573 w 5585791"/>
                  <a:gd name="connsiteY0" fmla="*/ 0 h 3703983"/>
                  <a:gd name="connsiteX1" fmla="*/ 3841805 w 5585791"/>
                  <a:gd name="connsiteY1" fmla="*/ 532738 h 3703983"/>
                  <a:gd name="connsiteX2" fmla="*/ 5424114 w 5585791"/>
                  <a:gd name="connsiteY2" fmla="*/ 2671638 h 3703983"/>
                  <a:gd name="connsiteX3" fmla="*/ 4811864 w 5585791"/>
                  <a:gd name="connsiteY3" fmla="*/ 2242268 h 3703983"/>
                  <a:gd name="connsiteX4" fmla="*/ 4915231 w 5585791"/>
                  <a:gd name="connsiteY4" fmla="*/ 2480807 h 3703983"/>
                  <a:gd name="connsiteX5" fmla="*/ 4024685 w 5585791"/>
                  <a:gd name="connsiteY5" fmla="*/ 2091193 h 3703983"/>
                  <a:gd name="connsiteX6" fmla="*/ 4080344 w 5585791"/>
                  <a:gd name="connsiteY6" fmla="*/ 1908313 h 3703983"/>
                  <a:gd name="connsiteX7" fmla="*/ 3873610 w 5585791"/>
                  <a:gd name="connsiteY7" fmla="*/ 2027583 h 3703983"/>
                  <a:gd name="connsiteX8" fmla="*/ 2998966 w 5585791"/>
                  <a:gd name="connsiteY8" fmla="*/ 2274073 h 3703983"/>
                  <a:gd name="connsiteX9" fmla="*/ 3611217 w 5585791"/>
                  <a:gd name="connsiteY9" fmla="*/ 1725433 h 3703983"/>
                  <a:gd name="connsiteX10" fmla="*/ 3428337 w 5585791"/>
                  <a:gd name="connsiteY10" fmla="*/ 1637969 h 3703983"/>
                  <a:gd name="connsiteX11" fmla="*/ 3197749 w 5585791"/>
                  <a:gd name="connsiteY11" fmla="*/ 1844703 h 3703983"/>
                  <a:gd name="connsiteX12" fmla="*/ 1257631 w 5585791"/>
                  <a:gd name="connsiteY12" fmla="*/ 2870421 h 3703983"/>
                  <a:gd name="connsiteX13" fmla="*/ 1512072 w 5585791"/>
                  <a:gd name="connsiteY13" fmla="*/ 3673503 h 3703983"/>
                  <a:gd name="connsiteX14" fmla="*/ 820309 w 5585791"/>
                  <a:gd name="connsiteY14" fmla="*/ 3053301 h 3703983"/>
                  <a:gd name="connsiteX15" fmla="*/ 1325 w 5585791"/>
                  <a:gd name="connsiteY15" fmla="*/ 2918129 h 3703983"/>
                  <a:gd name="connsiteX16" fmla="*/ 828260 w 5585791"/>
                  <a:gd name="connsiteY16" fmla="*/ 2608028 h 3703983"/>
                  <a:gd name="connsiteX17" fmla="*/ 3142090 w 5585791"/>
                  <a:gd name="connsiteY17" fmla="*/ 524786 h 3703983"/>
                  <a:gd name="connsiteX18" fmla="*/ 2839940 w 5585791"/>
                  <a:gd name="connsiteY18" fmla="*/ 103367 h 3703983"/>
                  <a:gd name="connsiteX0" fmla="*/ 2736573 w 5585791"/>
                  <a:gd name="connsiteY0" fmla="*/ 0 h 3703983"/>
                  <a:gd name="connsiteX1" fmla="*/ 3841805 w 5585791"/>
                  <a:gd name="connsiteY1" fmla="*/ 532738 h 3703983"/>
                  <a:gd name="connsiteX2" fmla="*/ 5424114 w 5585791"/>
                  <a:gd name="connsiteY2" fmla="*/ 2671638 h 3703983"/>
                  <a:gd name="connsiteX3" fmla="*/ 4811864 w 5585791"/>
                  <a:gd name="connsiteY3" fmla="*/ 2242268 h 3703983"/>
                  <a:gd name="connsiteX4" fmla="*/ 4915231 w 5585791"/>
                  <a:gd name="connsiteY4" fmla="*/ 2480807 h 3703983"/>
                  <a:gd name="connsiteX5" fmla="*/ 4024685 w 5585791"/>
                  <a:gd name="connsiteY5" fmla="*/ 2091193 h 3703983"/>
                  <a:gd name="connsiteX6" fmla="*/ 4080344 w 5585791"/>
                  <a:gd name="connsiteY6" fmla="*/ 1908313 h 3703983"/>
                  <a:gd name="connsiteX7" fmla="*/ 3873610 w 5585791"/>
                  <a:gd name="connsiteY7" fmla="*/ 2027583 h 3703983"/>
                  <a:gd name="connsiteX8" fmla="*/ 2998966 w 5585791"/>
                  <a:gd name="connsiteY8" fmla="*/ 2274073 h 3703983"/>
                  <a:gd name="connsiteX9" fmla="*/ 3611217 w 5585791"/>
                  <a:gd name="connsiteY9" fmla="*/ 1725433 h 3703983"/>
                  <a:gd name="connsiteX10" fmla="*/ 3428337 w 5585791"/>
                  <a:gd name="connsiteY10" fmla="*/ 1637969 h 3703983"/>
                  <a:gd name="connsiteX11" fmla="*/ 3197749 w 5585791"/>
                  <a:gd name="connsiteY11" fmla="*/ 1844703 h 3703983"/>
                  <a:gd name="connsiteX12" fmla="*/ 1257631 w 5585791"/>
                  <a:gd name="connsiteY12" fmla="*/ 2870421 h 3703983"/>
                  <a:gd name="connsiteX13" fmla="*/ 1512072 w 5585791"/>
                  <a:gd name="connsiteY13" fmla="*/ 3673503 h 3703983"/>
                  <a:gd name="connsiteX14" fmla="*/ 820309 w 5585791"/>
                  <a:gd name="connsiteY14" fmla="*/ 3053301 h 3703983"/>
                  <a:gd name="connsiteX15" fmla="*/ 1325 w 5585791"/>
                  <a:gd name="connsiteY15" fmla="*/ 2918129 h 3703983"/>
                  <a:gd name="connsiteX16" fmla="*/ 828260 w 5585791"/>
                  <a:gd name="connsiteY16" fmla="*/ 2608028 h 3703983"/>
                  <a:gd name="connsiteX17" fmla="*/ 3142090 w 5585791"/>
                  <a:gd name="connsiteY17" fmla="*/ 524786 h 3703983"/>
                  <a:gd name="connsiteX18" fmla="*/ 2704768 w 5585791"/>
                  <a:gd name="connsiteY18" fmla="*/ 103367 h 3703983"/>
                  <a:gd name="connsiteX0" fmla="*/ 2736573 w 5585791"/>
                  <a:gd name="connsiteY0" fmla="*/ 23854 h 3727837"/>
                  <a:gd name="connsiteX1" fmla="*/ 3841805 w 5585791"/>
                  <a:gd name="connsiteY1" fmla="*/ 556592 h 3727837"/>
                  <a:gd name="connsiteX2" fmla="*/ 5424114 w 5585791"/>
                  <a:gd name="connsiteY2" fmla="*/ 2695492 h 3727837"/>
                  <a:gd name="connsiteX3" fmla="*/ 4811864 w 5585791"/>
                  <a:gd name="connsiteY3" fmla="*/ 2266122 h 3727837"/>
                  <a:gd name="connsiteX4" fmla="*/ 4915231 w 5585791"/>
                  <a:gd name="connsiteY4" fmla="*/ 2504661 h 3727837"/>
                  <a:gd name="connsiteX5" fmla="*/ 4024685 w 5585791"/>
                  <a:gd name="connsiteY5" fmla="*/ 2115047 h 3727837"/>
                  <a:gd name="connsiteX6" fmla="*/ 4080344 w 5585791"/>
                  <a:gd name="connsiteY6" fmla="*/ 1932167 h 3727837"/>
                  <a:gd name="connsiteX7" fmla="*/ 3873610 w 5585791"/>
                  <a:gd name="connsiteY7" fmla="*/ 2051437 h 3727837"/>
                  <a:gd name="connsiteX8" fmla="*/ 2998966 w 5585791"/>
                  <a:gd name="connsiteY8" fmla="*/ 2297927 h 3727837"/>
                  <a:gd name="connsiteX9" fmla="*/ 3611217 w 5585791"/>
                  <a:gd name="connsiteY9" fmla="*/ 1749287 h 3727837"/>
                  <a:gd name="connsiteX10" fmla="*/ 3428337 w 5585791"/>
                  <a:gd name="connsiteY10" fmla="*/ 1661823 h 3727837"/>
                  <a:gd name="connsiteX11" fmla="*/ 3197749 w 5585791"/>
                  <a:gd name="connsiteY11" fmla="*/ 1868557 h 3727837"/>
                  <a:gd name="connsiteX12" fmla="*/ 1257631 w 5585791"/>
                  <a:gd name="connsiteY12" fmla="*/ 2894275 h 3727837"/>
                  <a:gd name="connsiteX13" fmla="*/ 1512072 w 5585791"/>
                  <a:gd name="connsiteY13" fmla="*/ 3697357 h 3727837"/>
                  <a:gd name="connsiteX14" fmla="*/ 820309 w 5585791"/>
                  <a:gd name="connsiteY14" fmla="*/ 3077155 h 3727837"/>
                  <a:gd name="connsiteX15" fmla="*/ 1325 w 5585791"/>
                  <a:gd name="connsiteY15" fmla="*/ 2941983 h 3727837"/>
                  <a:gd name="connsiteX16" fmla="*/ 828260 w 5585791"/>
                  <a:gd name="connsiteY16" fmla="*/ 2631882 h 3727837"/>
                  <a:gd name="connsiteX17" fmla="*/ 3142090 w 5585791"/>
                  <a:gd name="connsiteY17" fmla="*/ 548640 h 3727837"/>
                  <a:gd name="connsiteX18" fmla="*/ 2704768 w 5585791"/>
                  <a:gd name="connsiteY18" fmla="*/ 0 h 3727837"/>
                  <a:gd name="connsiteX0" fmla="*/ 2736573 w 5585791"/>
                  <a:gd name="connsiteY0" fmla="*/ 23854 h 3727837"/>
                  <a:gd name="connsiteX1" fmla="*/ 3841805 w 5585791"/>
                  <a:gd name="connsiteY1" fmla="*/ 556592 h 3727837"/>
                  <a:gd name="connsiteX2" fmla="*/ 5424114 w 5585791"/>
                  <a:gd name="connsiteY2" fmla="*/ 2695492 h 3727837"/>
                  <a:gd name="connsiteX3" fmla="*/ 4811864 w 5585791"/>
                  <a:gd name="connsiteY3" fmla="*/ 2266122 h 3727837"/>
                  <a:gd name="connsiteX4" fmla="*/ 4915231 w 5585791"/>
                  <a:gd name="connsiteY4" fmla="*/ 2504661 h 3727837"/>
                  <a:gd name="connsiteX5" fmla="*/ 4024685 w 5585791"/>
                  <a:gd name="connsiteY5" fmla="*/ 2115047 h 3727837"/>
                  <a:gd name="connsiteX6" fmla="*/ 4080344 w 5585791"/>
                  <a:gd name="connsiteY6" fmla="*/ 1932167 h 3727837"/>
                  <a:gd name="connsiteX7" fmla="*/ 3873610 w 5585791"/>
                  <a:gd name="connsiteY7" fmla="*/ 2051437 h 3727837"/>
                  <a:gd name="connsiteX8" fmla="*/ 2998966 w 5585791"/>
                  <a:gd name="connsiteY8" fmla="*/ 2297927 h 3727837"/>
                  <a:gd name="connsiteX9" fmla="*/ 3611217 w 5585791"/>
                  <a:gd name="connsiteY9" fmla="*/ 1749287 h 3727837"/>
                  <a:gd name="connsiteX10" fmla="*/ 3428337 w 5585791"/>
                  <a:gd name="connsiteY10" fmla="*/ 1661823 h 3727837"/>
                  <a:gd name="connsiteX11" fmla="*/ 3197749 w 5585791"/>
                  <a:gd name="connsiteY11" fmla="*/ 1868557 h 3727837"/>
                  <a:gd name="connsiteX12" fmla="*/ 1257631 w 5585791"/>
                  <a:gd name="connsiteY12" fmla="*/ 2894275 h 3727837"/>
                  <a:gd name="connsiteX13" fmla="*/ 1512072 w 5585791"/>
                  <a:gd name="connsiteY13" fmla="*/ 3697357 h 3727837"/>
                  <a:gd name="connsiteX14" fmla="*/ 820309 w 5585791"/>
                  <a:gd name="connsiteY14" fmla="*/ 3077155 h 3727837"/>
                  <a:gd name="connsiteX15" fmla="*/ 1325 w 5585791"/>
                  <a:gd name="connsiteY15" fmla="*/ 2941983 h 3727837"/>
                  <a:gd name="connsiteX16" fmla="*/ 828260 w 5585791"/>
                  <a:gd name="connsiteY16" fmla="*/ 2631882 h 3727837"/>
                  <a:gd name="connsiteX17" fmla="*/ 3142090 w 5585791"/>
                  <a:gd name="connsiteY17" fmla="*/ 548640 h 3727837"/>
                  <a:gd name="connsiteX18" fmla="*/ 2704768 w 5585791"/>
                  <a:gd name="connsiteY18" fmla="*/ 0 h 3727837"/>
                  <a:gd name="connsiteX19" fmla="*/ 2736573 w 5585791"/>
                  <a:gd name="connsiteY19" fmla="*/ 23854 h 3727837"/>
                  <a:gd name="connsiteX0" fmla="*/ 2736573 w 5585791"/>
                  <a:gd name="connsiteY0" fmla="*/ 23854 h 3727837"/>
                  <a:gd name="connsiteX1" fmla="*/ 3841805 w 5585791"/>
                  <a:gd name="connsiteY1" fmla="*/ 556592 h 3727837"/>
                  <a:gd name="connsiteX2" fmla="*/ 5424114 w 5585791"/>
                  <a:gd name="connsiteY2" fmla="*/ 2695492 h 3727837"/>
                  <a:gd name="connsiteX3" fmla="*/ 4811864 w 5585791"/>
                  <a:gd name="connsiteY3" fmla="*/ 2266122 h 3727837"/>
                  <a:gd name="connsiteX4" fmla="*/ 4915231 w 5585791"/>
                  <a:gd name="connsiteY4" fmla="*/ 2504661 h 3727837"/>
                  <a:gd name="connsiteX5" fmla="*/ 4024685 w 5585791"/>
                  <a:gd name="connsiteY5" fmla="*/ 2115047 h 3727837"/>
                  <a:gd name="connsiteX6" fmla="*/ 4080344 w 5585791"/>
                  <a:gd name="connsiteY6" fmla="*/ 1932167 h 3727837"/>
                  <a:gd name="connsiteX7" fmla="*/ 3873610 w 5585791"/>
                  <a:gd name="connsiteY7" fmla="*/ 2051437 h 3727837"/>
                  <a:gd name="connsiteX8" fmla="*/ 2998966 w 5585791"/>
                  <a:gd name="connsiteY8" fmla="*/ 2297927 h 3727837"/>
                  <a:gd name="connsiteX9" fmla="*/ 3611217 w 5585791"/>
                  <a:gd name="connsiteY9" fmla="*/ 1749287 h 3727837"/>
                  <a:gd name="connsiteX10" fmla="*/ 3428337 w 5585791"/>
                  <a:gd name="connsiteY10" fmla="*/ 1661823 h 3727837"/>
                  <a:gd name="connsiteX11" fmla="*/ 3197749 w 5585791"/>
                  <a:gd name="connsiteY11" fmla="*/ 1868557 h 3727837"/>
                  <a:gd name="connsiteX12" fmla="*/ 1257631 w 5585791"/>
                  <a:gd name="connsiteY12" fmla="*/ 2894275 h 3727837"/>
                  <a:gd name="connsiteX13" fmla="*/ 1512072 w 5585791"/>
                  <a:gd name="connsiteY13" fmla="*/ 3697357 h 3727837"/>
                  <a:gd name="connsiteX14" fmla="*/ 820309 w 5585791"/>
                  <a:gd name="connsiteY14" fmla="*/ 3077155 h 3727837"/>
                  <a:gd name="connsiteX15" fmla="*/ 1325 w 5585791"/>
                  <a:gd name="connsiteY15" fmla="*/ 2941983 h 3727837"/>
                  <a:gd name="connsiteX16" fmla="*/ 828260 w 5585791"/>
                  <a:gd name="connsiteY16" fmla="*/ 2631882 h 3727837"/>
                  <a:gd name="connsiteX17" fmla="*/ 3142090 w 5585791"/>
                  <a:gd name="connsiteY17" fmla="*/ 548640 h 3727837"/>
                  <a:gd name="connsiteX18" fmla="*/ 2704768 w 5585791"/>
                  <a:gd name="connsiteY18" fmla="*/ 0 h 3727837"/>
                  <a:gd name="connsiteX19" fmla="*/ 2736573 w 5585791"/>
                  <a:gd name="connsiteY19" fmla="*/ 23854 h 3727837"/>
                  <a:gd name="connsiteX0" fmla="*/ 2736573 w 5585791"/>
                  <a:gd name="connsiteY0" fmla="*/ 23854 h 3727837"/>
                  <a:gd name="connsiteX1" fmla="*/ 3841805 w 5585791"/>
                  <a:gd name="connsiteY1" fmla="*/ 556592 h 3727837"/>
                  <a:gd name="connsiteX2" fmla="*/ 5424114 w 5585791"/>
                  <a:gd name="connsiteY2" fmla="*/ 2695492 h 3727837"/>
                  <a:gd name="connsiteX3" fmla="*/ 4811864 w 5585791"/>
                  <a:gd name="connsiteY3" fmla="*/ 2266122 h 3727837"/>
                  <a:gd name="connsiteX4" fmla="*/ 4915231 w 5585791"/>
                  <a:gd name="connsiteY4" fmla="*/ 2504661 h 3727837"/>
                  <a:gd name="connsiteX5" fmla="*/ 4024685 w 5585791"/>
                  <a:gd name="connsiteY5" fmla="*/ 2115047 h 3727837"/>
                  <a:gd name="connsiteX6" fmla="*/ 4080344 w 5585791"/>
                  <a:gd name="connsiteY6" fmla="*/ 1932167 h 3727837"/>
                  <a:gd name="connsiteX7" fmla="*/ 3873610 w 5585791"/>
                  <a:gd name="connsiteY7" fmla="*/ 2051437 h 3727837"/>
                  <a:gd name="connsiteX8" fmla="*/ 2998966 w 5585791"/>
                  <a:gd name="connsiteY8" fmla="*/ 2297927 h 3727837"/>
                  <a:gd name="connsiteX9" fmla="*/ 3611217 w 5585791"/>
                  <a:gd name="connsiteY9" fmla="*/ 1749287 h 3727837"/>
                  <a:gd name="connsiteX10" fmla="*/ 3428337 w 5585791"/>
                  <a:gd name="connsiteY10" fmla="*/ 1661823 h 3727837"/>
                  <a:gd name="connsiteX11" fmla="*/ 3197749 w 5585791"/>
                  <a:gd name="connsiteY11" fmla="*/ 1868557 h 3727837"/>
                  <a:gd name="connsiteX12" fmla="*/ 1257631 w 5585791"/>
                  <a:gd name="connsiteY12" fmla="*/ 2894275 h 3727837"/>
                  <a:gd name="connsiteX13" fmla="*/ 1512072 w 5585791"/>
                  <a:gd name="connsiteY13" fmla="*/ 3697357 h 3727837"/>
                  <a:gd name="connsiteX14" fmla="*/ 820309 w 5585791"/>
                  <a:gd name="connsiteY14" fmla="*/ 3077155 h 3727837"/>
                  <a:gd name="connsiteX15" fmla="*/ 1325 w 5585791"/>
                  <a:gd name="connsiteY15" fmla="*/ 2941983 h 3727837"/>
                  <a:gd name="connsiteX16" fmla="*/ 828260 w 5585791"/>
                  <a:gd name="connsiteY16" fmla="*/ 2631882 h 3727837"/>
                  <a:gd name="connsiteX17" fmla="*/ 3142090 w 5585791"/>
                  <a:gd name="connsiteY17" fmla="*/ 548640 h 3727837"/>
                  <a:gd name="connsiteX18" fmla="*/ 2704768 w 5585791"/>
                  <a:gd name="connsiteY18" fmla="*/ 0 h 3727837"/>
                  <a:gd name="connsiteX19" fmla="*/ 2736573 w 5585791"/>
                  <a:gd name="connsiteY19" fmla="*/ 23854 h 3727837"/>
                  <a:gd name="connsiteX0" fmla="*/ 3056871 w 5585791"/>
                  <a:gd name="connsiteY0" fmla="*/ 116844 h 3727837"/>
                  <a:gd name="connsiteX1" fmla="*/ 3841805 w 5585791"/>
                  <a:gd name="connsiteY1" fmla="*/ 556592 h 3727837"/>
                  <a:gd name="connsiteX2" fmla="*/ 5424114 w 5585791"/>
                  <a:gd name="connsiteY2" fmla="*/ 2695492 h 3727837"/>
                  <a:gd name="connsiteX3" fmla="*/ 4811864 w 5585791"/>
                  <a:gd name="connsiteY3" fmla="*/ 2266122 h 3727837"/>
                  <a:gd name="connsiteX4" fmla="*/ 4915231 w 5585791"/>
                  <a:gd name="connsiteY4" fmla="*/ 2504661 h 3727837"/>
                  <a:gd name="connsiteX5" fmla="*/ 4024685 w 5585791"/>
                  <a:gd name="connsiteY5" fmla="*/ 2115047 h 3727837"/>
                  <a:gd name="connsiteX6" fmla="*/ 4080344 w 5585791"/>
                  <a:gd name="connsiteY6" fmla="*/ 1932167 h 3727837"/>
                  <a:gd name="connsiteX7" fmla="*/ 3873610 w 5585791"/>
                  <a:gd name="connsiteY7" fmla="*/ 2051437 h 3727837"/>
                  <a:gd name="connsiteX8" fmla="*/ 2998966 w 5585791"/>
                  <a:gd name="connsiteY8" fmla="*/ 2297927 h 3727837"/>
                  <a:gd name="connsiteX9" fmla="*/ 3611217 w 5585791"/>
                  <a:gd name="connsiteY9" fmla="*/ 1749287 h 3727837"/>
                  <a:gd name="connsiteX10" fmla="*/ 3428337 w 5585791"/>
                  <a:gd name="connsiteY10" fmla="*/ 1661823 h 3727837"/>
                  <a:gd name="connsiteX11" fmla="*/ 3197749 w 5585791"/>
                  <a:gd name="connsiteY11" fmla="*/ 1868557 h 3727837"/>
                  <a:gd name="connsiteX12" fmla="*/ 1257631 w 5585791"/>
                  <a:gd name="connsiteY12" fmla="*/ 2894275 h 3727837"/>
                  <a:gd name="connsiteX13" fmla="*/ 1512072 w 5585791"/>
                  <a:gd name="connsiteY13" fmla="*/ 3697357 h 3727837"/>
                  <a:gd name="connsiteX14" fmla="*/ 820309 w 5585791"/>
                  <a:gd name="connsiteY14" fmla="*/ 3077155 h 3727837"/>
                  <a:gd name="connsiteX15" fmla="*/ 1325 w 5585791"/>
                  <a:gd name="connsiteY15" fmla="*/ 2941983 h 3727837"/>
                  <a:gd name="connsiteX16" fmla="*/ 828260 w 5585791"/>
                  <a:gd name="connsiteY16" fmla="*/ 2631882 h 3727837"/>
                  <a:gd name="connsiteX17" fmla="*/ 3142090 w 5585791"/>
                  <a:gd name="connsiteY17" fmla="*/ 548640 h 3727837"/>
                  <a:gd name="connsiteX18" fmla="*/ 2704768 w 5585791"/>
                  <a:gd name="connsiteY18" fmla="*/ 0 h 3727837"/>
                  <a:gd name="connsiteX19" fmla="*/ 3056871 w 5585791"/>
                  <a:gd name="connsiteY19" fmla="*/ 116844 h 3727837"/>
                  <a:gd name="connsiteX0" fmla="*/ 3056871 w 5585791"/>
                  <a:gd name="connsiteY0" fmla="*/ 245997 h 3856990"/>
                  <a:gd name="connsiteX1" fmla="*/ 3841805 w 5585791"/>
                  <a:gd name="connsiteY1" fmla="*/ 685745 h 3856990"/>
                  <a:gd name="connsiteX2" fmla="*/ 5424114 w 5585791"/>
                  <a:gd name="connsiteY2" fmla="*/ 2824645 h 3856990"/>
                  <a:gd name="connsiteX3" fmla="*/ 4811864 w 5585791"/>
                  <a:gd name="connsiteY3" fmla="*/ 2395275 h 3856990"/>
                  <a:gd name="connsiteX4" fmla="*/ 4915231 w 5585791"/>
                  <a:gd name="connsiteY4" fmla="*/ 2633814 h 3856990"/>
                  <a:gd name="connsiteX5" fmla="*/ 4024685 w 5585791"/>
                  <a:gd name="connsiteY5" fmla="*/ 2244200 h 3856990"/>
                  <a:gd name="connsiteX6" fmla="*/ 4080344 w 5585791"/>
                  <a:gd name="connsiteY6" fmla="*/ 2061320 h 3856990"/>
                  <a:gd name="connsiteX7" fmla="*/ 3873610 w 5585791"/>
                  <a:gd name="connsiteY7" fmla="*/ 2180590 h 3856990"/>
                  <a:gd name="connsiteX8" fmla="*/ 2998966 w 5585791"/>
                  <a:gd name="connsiteY8" fmla="*/ 2427080 h 3856990"/>
                  <a:gd name="connsiteX9" fmla="*/ 3611217 w 5585791"/>
                  <a:gd name="connsiteY9" fmla="*/ 1878440 h 3856990"/>
                  <a:gd name="connsiteX10" fmla="*/ 3428337 w 5585791"/>
                  <a:gd name="connsiteY10" fmla="*/ 1790976 h 3856990"/>
                  <a:gd name="connsiteX11" fmla="*/ 3197749 w 5585791"/>
                  <a:gd name="connsiteY11" fmla="*/ 1997710 h 3856990"/>
                  <a:gd name="connsiteX12" fmla="*/ 1257631 w 5585791"/>
                  <a:gd name="connsiteY12" fmla="*/ 3023428 h 3856990"/>
                  <a:gd name="connsiteX13" fmla="*/ 1512072 w 5585791"/>
                  <a:gd name="connsiteY13" fmla="*/ 3826510 h 3856990"/>
                  <a:gd name="connsiteX14" fmla="*/ 820309 w 5585791"/>
                  <a:gd name="connsiteY14" fmla="*/ 3206308 h 3856990"/>
                  <a:gd name="connsiteX15" fmla="*/ 1325 w 5585791"/>
                  <a:gd name="connsiteY15" fmla="*/ 3071136 h 3856990"/>
                  <a:gd name="connsiteX16" fmla="*/ 828260 w 5585791"/>
                  <a:gd name="connsiteY16" fmla="*/ 2761035 h 3856990"/>
                  <a:gd name="connsiteX17" fmla="*/ 3142090 w 5585791"/>
                  <a:gd name="connsiteY17" fmla="*/ 677793 h 3856990"/>
                  <a:gd name="connsiteX18" fmla="*/ 2394802 w 5585791"/>
                  <a:gd name="connsiteY18" fmla="*/ 0 h 3856990"/>
                  <a:gd name="connsiteX19" fmla="*/ 3056871 w 5585791"/>
                  <a:gd name="connsiteY19" fmla="*/ 245997 h 3856990"/>
                  <a:gd name="connsiteX0" fmla="*/ 3056871 w 5585791"/>
                  <a:gd name="connsiteY0" fmla="*/ 368209 h 3979202"/>
                  <a:gd name="connsiteX1" fmla="*/ 3841805 w 5585791"/>
                  <a:gd name="connsiteY1" fmla="*/ 807957 h 3979202"/>
                  <a:gd name="connsiteX2" fmla="*/ 5424114 w 5585791"/>
                  <a:gd name="connsiteY2" fmla="*/ 2946857 h 3979202"/>
                  <a:gd name="connsiteX3" fmla="*/ 4811864 w 5585791"/>
                  <a:gd name="connsiteY3" fmla="*/ 2517487 h 3979202"/>
                  <a:gd name="connsiteX4" fmla="*/ 4915231 w 5585791"/>
                  <a:gd name="connsiteY4" fmla="*/ 2756026 h 3979202"/>
                  <a:gd name="connsiteX5" fmla="*/ 4024685 w 5585791"/>
                  <a:gd name="connsiteY5" fmla="*/ 2366412 h 3979202"/>
                  <a:gd name="connsiteX6" fmla="*/ 4080344 w 5585791"/>
                  <a:gd name="connsiteY6" fmla="*/ 2183532 h 3979202"/>
                  <a:gd name="connsiteX7" fmla="*/ 3873610 w 5585791"/>
                  <a:gd name="connsiteY7" fmla="*/ 2302802 h 3979202"/>
                  <a:gd name="connsiteX8" fmla="*/ 2998966 w 5585791"/>
                  <a:gd name="connsiteY8" fmla="*/ 2549292 h 3979202"/>
                  <a:gd name="connsiteX9" fmla="*/ 3611217 w 5585791"/>
                  <a:gd name="connsiteY9" fmla="*/ 2000652 h 3979202"/>
                  <a:gd name="connsiteX10" fmla="*/ 3428337 w 5585791"/>
                  <a:gd name="connsiteY10" fmla="*/ 1913188 h 3979202"/>
                  <a:gd name="connsiteX11" fmla="*/ 3197749 w 5585791"/>
                  <a:gd name="connsiteY11" fmla="*/ 2119922 h 3979202"/>
                  <a:gd name="connsiteX12" fmla="*/ 1257631 w 5585791"/>
                  <a:gd name="connsiteY12" fmla="*/ 3145640 h 3979202"/>
                  <a:gd name="connsiteX13" fmla="*/ 1512072 w 5585791"/>
                  <a:gd name="connsiteY13" fmla="*/ 3948722 h 3979202"/>
                  <a:gd name="connsiteX14" fmla="*/ 820309 w 5585791"/>
                  <a:gd name="connsiteY14" fmla="*/ 3328520 h 3979202"/>
                  <a:gd name="connsiteX15" fmla="*/ 1325 w 5585791"/>
                  <a:gd name="connsiteY15" fmla="*/ 3193348 h 3979202"/>
                  <a:gd name="connsiteX16" fmla="*/ 828260 w 5585791"/>
                  <a:gd name="connsiteY16" fmla="*/ 2883247 h 3979202"/>
                  <a:gd name="connsiteX17" fmla="*/ 3142090 w 5585791"/>
                  <a:gd name="connsiteY17" fmla="*/ 800005 h 3979202"/>
                  <a:gd name="connsiteX18" fmla="*/ 2394802 w 5585791"/>
                  <a:gd name="connsiteY18" fmla="*/ 122212 h 3979202"/>
                  <a:gd name="connsiteX19" fmla="*/ 2870083 w 5585791"/>
                  <a:gd name="connsiteY19" fmla="*/ 66733 h 3979202"/>
                  <a:gd name="connsiteX20" fmla="*/ 3056871 w 5585791"/>
                  <a:gd name="connsiteY20" fmla="*/ 368209 h 3979202"/>
                  <a:gd name="connsiteX0" fmla="*/ 3056871 w 5585791"/>
                  <a:gd name="connsiteY0" fmla="*/ 317963 h 3928956"/>
                  <a:gd name="connsiteX1" fmla="*/ 3841805 w 5585791"/>
                  <a:gd name="connsiteY1" fmla="*/ 757711 h 3928956"/>
                  <a:gd name="connsiteX2" fmla="*/ 5424114 w 5585791"/>
                  <a:gd name="connsiteY2" fmla="*/ 2896611 h 3928956"/>
                  <a:gd name="connsiteX3" fmla="*/ 4811864 w 5585791"/>
                  <a:gd name="connsiteY3" fmla="*/ 2467241 h 3928956"/>
                  <a:gd name="connsiteX4" fmla="*/ 4915231 w 5585791"/>
                  <a:gd name="connsiteY4" fmla="*/ 2705780 h 3928956"/>
                  <a:gd name="connsiteX5" fmla="*/ 4024685 w 5585791"/>
                  <a:gd name="connsiteY5" fmla="*/ 2316166 h 3928956"/>
                  <a:gd name="connsiteX6" fmla="*/ 4080344 w 5585791"/>
                  <a:gd name="connsiteY6" fmla="*/ 2133286 h 3928956"/>
                  <a:gd name="connsiteX7" fmla="*/ 3873610 w 5585791"/>
                  <a:gd name="connsiteY7" fmla="*/ 2252556 h 3928956"/>
                  <a:gd name="connsiteX8" fmla="*/ 2998966 w 5585791"/>
                  <a:gd name="connsiteY8" fmla="*/ 2499046 h 3928956"/>
                  <a:gd name="connsiteX9" fmla="*/ 3611217 w 5585791"/>
                  <a:gd name="connsiteY9" fmla="*/ 1950406 h 3928956"/>
                  <a:gd name="connsiteX10" fmla="*/ 3428337 w 5585791"/>
                  <a:gd name="connsiteY10" fmla="*/ 1862942 h 3928956"/>
                  <a:gd name="connsiteX11" fmla="*/ 3197749 w 5585791"/>
                  <a:gd name="connsiteY11" fmla="*/ 2069676 h 3928956"/>
                  <a:gd name="connsiteX12" fmla="*/ 1257631 w 5585791"/>
                  <a:gd name="connsiteY12" fmla="*/ 3095394 h 3928956"/>
                  <a:gd name="connsiteX13" fmla="*/ 1512072 w 5585791"/>
                  <a:gd name="connsiteY13" fmla="*/ 3898476 h 3928956"/>
                  <a:gd name="connsiteX14" fmla="*/ 820309 w 5585791"/>
                  <a:gd name="connsiteY14" fmla="*/ 3278274 h 3928956"/>
                  <a:gd name="connsiteX15" fmla="*/ 1325 w 5585791"/>
                  <a:gd name="connsiteY15" fmla="*/ 3143102 h 3928956"/>
                  <a:gd name="connsiteX16" fmla="*/ 828260 w 5585791"/>
                  <a:gd name="connsiteY16" fmla="*/ 2833001 h 3928956"/>
                  <a:gd name="connsiteX17" fmla="*/ 3142090 w 5585791"/>
                  <a:gd name="connsiteY17" fmla="*/ 749759 h 3928956"/>
                  <a:gd name="connsiteX18" fmla="*/ 2394802 w 5585791"/>
                  <a:gd name="connsiteY18" fmla="*/ 71966 h 3928956"/>
                  <a:gd name="connsiteX19" fmla="*/ 3056871 w 5585791"/>
                  <a:gd name="connsiteY19" fmla="*/ 317963 h 3928956"/>
                  <a:gd name="connsiteX0" fmla="*/ 3377169 w 5585791"/>
                  <a:gd name="connsiteY0" fmla="*/ 317963 h 3928956"/>
                  <a:gd name="connsiteX1" fmla="*/ 3841805 w 5585791"/>
                  <a:gd name="connsiteY1" fmla="*/ 757711 h 3928956"/>
                  <a:gd name="connsiteX2" fmla="*/ 5424114 w 5585791"/>
                  <a:gd name="connsiteY2" fmla="*/ 2896611 h 3928956"/>
                  <a:gd name="connsiteX3" fmla="*/ 4811864 w 5585791"/>
                  <a:gd name="connsiteY3" fmla="*/ 2467241 h 3928956"/>
                  <a:gd name="connsiteX4" fmla="*/ 4915231 w 5585791"/>
                  <a:gd name="connsiteY4" fmla="*/ 2705780 h 3928956"/>
                  <a:gd name="connsiteX5" fmla="*/ 4024685 w 5585791"/>
                  <a:gd name="connsiteY5" fmla="*/ 2316166 h 3928956"/>
                  <a:gd name="connsiteX6" fmla="*/ 4080344 w 5585791"/>
                  <a:gd name="connsiteY6" fmla="*/ 2133286 h 3928956"/>
                  <a:gd name="connsiteX7" fmla="*/ 3873610 w 5585791"/>
                  <a:gd name="connsiteY7" fmla="*/ 2252556 h 3928956"/>
                  <a:gd name="connsiteX8" fmla="*/ 2998966 w 5585791"/>
                  <a:gd name="connsiteY8" fmla="*/ 2499046 h 3928956"/>
                  <a:gd name="connsiteX9" fmla="*/ 3611217 w 5585791"/>
                  <a:gd name="connsiteY9" fmla="*/ 1950406 h 3928956"/>
                  <a:gd name="connsiteX10" fmla="*/ 3428337 w 5585791"/>
                  <a:gd name="connsiteY10" fmla="*/ 1862942 h 3928956"/>
                  <a:gd name="connsiteX11" fmla="*/ 3197749 w 5585791"/>
                  <a:gd name="connsiteY11" fmla="*/ 2069676 h 3928956"/>
                  <a:gd name="connsiteX12" fmla="*/ 1257631 w 5585791"/>
                  <a:gd name="connsiteY12" fmla="*/ 3095394 h 3928956"/>
                  <a:gd name="connsiteX13" fmla="*/ 1512072 w 5585791"/>
                  <a:gd name="connsiteY13" fmla="*/ 3898476 h 3928956"/>
                  <a:gd name="connsiteX14" fmla="*/ 820309 w 5585791"/>
                  <a:gd name="connsiteY14" fmla="*/ 3278274 h 3928956"/>
                  <a:gd name="connsiteX15" fmla="*/ 1325 w 5585791"/>
                  <a:gd name="connsiteY15" fmla="*/ 3143102 h 3928956"/>
                  <a:gd name="connsiteX16" fmla="*/ 828260 w 5585791"/>
                  <a:gd name="connsiteY16" fmla="*/ 2833001 h 3928956"/>
                  <a:gd name="connsiteX17" fmla="*/ 3142090 w 5585791"/>
                  <a:gd name="connsiteY17" fmla="*/ 749759 h 3928956"/>
                  <a:gd name="connsiteX18" fmla="*/ 2394802 w 5585791"/>
                  <a:gd name="connsiteY18" fmla="*/ 71966 h 3928956"/>
                  <a:gd name="connsiteX19" fmla="*/ 3377169 w 5585791"/>
                  <a:gd name="connsiteY19" fmla="*/ 317963 h 3928956"/>
                  <a:gd name="connsiteX0" fmla="*/ 3377169 w 5585791"/>
                  <a:gd name="connsiteY0" fmla="*/ 121652 h 3732645"/>
                  <a:gd name="connsiteX1" fmla="*/ 3841805 w 5585791"/>
                  <a:gd name="connsiteY1" fmla="*/ 561400 h 3732645"/>
                  <a:gd name="connsiteX2" fmla="*/ 5424114 w 5585791"/>
                  <a:gd name="connsiteY2" fmla="*/ 2700300 h 3732645"/>
                  <a:gd name="connsiteX3" fmla="*/ 4811864 w 5585791"/>
                  <a:gd name="connsiteY3" fmla="*/ 2270930 h 3732645"/>
                  <a:gd name="connsiteX4" fmla="*/ 4915231 w 5585791"/>
                  <a:gd name="connsiteY4" fmla="*/ 2509469 h 3732645"/>
                  <a:gd name="connsiteX5" fmla="*/ 4024685 w 5585791"/>
                  <a:gd name="connsiteY5" fmla="*/ 2119855 h 3732645"/>
                  <a:gd name="connsiteX6" fmla="*/ 4080344 w 5585791"/>
                  <a:gd name="connsiteY6" fmla="*/ 1936975 h 3732645"/>
                  <a:gd name="connsiteX7" fmla="*/ 3873610 w 5585791"/>
                  <a:gd name="connsiteY7" fmla="*/ 2056245 h 3732645"/>
                  <a:gd name="connsiteX8" fmla="*/ 2998966 w 5585791"/>
                  <a:gd name="connsiteY8" fmla="*/ 2302735 h 3732645"/>
                  <a:gd name="connsiteX9" fmla="*/ 3611217 w 5585791"/>
                  <a:gd name="connsiteY9" fmla="*/ 1754095 h 3732645"/>
                  <a:gd name="connsiteX10" fmla="*/ 3428337 w 5585791"/>
                  <a:gd name="connsiteY10" fmla="*/ 1666631 h 3732645"/>
                  <a:gd name="connsiteX11" fmla="*/ 3197749 w 5585791"/>
                  <a:gd name="connsiteY11" fmla="*/ 1873365 h 3732645"/>
                  <a:gd name="connsiteX12" fmla="*/ 1257631 w 5585791"/>
                  <a:gd name="connsiteY12" fmla="*/ 2899083 h 3732645"/>
                  <a:gd name="connsiteX13" fmla="*/ 1512072 w 5585791"/>
                  <a:gd name="connsiteY13" fmla="*/ 3702165 h 3732645"/>
                  <a:gd name="connsiteX14" fmla="*/ 820309 w 5585791"/>
                  <a:gd name="connsiteY14" fmla="*/ 3081963 h 3732645"/>
                  <a:gd name="connsiteX15" fmla="*/ 1325 w 5585791"/>
                  <a:gd name="connsiteY15" fmla="*/ 2946791 h 3732645"/>
                  <a:gd name="connsiteX16" fmla="*/ 828260 w 5585791"/>
                  <a:gd name="connsiteY16" fmla="*/ 2636690 h 3732645"/>
                  <a:gd name="connsiteX17" fmla="*/ 3142090 w 5585791"/>
                  <a:gd name="connsiteY17" fmla="*/ 553448 h 3732645"/>
                  <a:gd name="connsiteX18" fmla="*/ 2735765 w 5585791"/>
                  <a:gd name="connsiteY18" fmla="*/ 71966 h 3732645"/>
                  <a:gd name="connsiteX19" fmla="*/ 3377169 w 5585791"/>
                  <a:gd name="connsiteY19" fmla="*/ 121652 h 3732645"/>
                  <a:gd name="connsiteX0" fmla="*/ 3377169 w 5585791"/>
                  <a:gd name="connsiteY0" fmla="*/ 121652 h 3732645"/>
                  <a:gd name="connsiteX1" fmla="*/ 3841805 w 5585791"/>
                  <a:gd name="connsiteY1" fmla="*/ 561400 h 3732645"/>
                  <a:gd name="connsiteX2" fmla="*/ 5424114 w 5585791"/>
                  <a:gd name="connsiteY2" fmla="*/ 2700300 h 3732645"/>
                  <a:gd name="connsiteX3" fmla="*/ 4811864 w 5585791"/>
                  <a:gd name="connsiteY3" fmla="*/ 2270930 h 3732645"/>
                  <a:gd name="connsiteX4" fmla="*/ 4915231 w 5585791"/>
                  <a:gd name="connsiteY4" fmla="*/ 2509469 h 3732645"/>
                  <a:gd name="connsiteX5" fmla="*/ 4024685 w 5585791"/>
                  <a:gd name="connsiteY5" fmla="*/ 2119855 h 3732645"/>
                  <a:gd name="connsiteX6" fmla="*/ 4080344 w 5585791"/>
                  <a:gd name="connsiteY6" fmla="*/ 1936975 h 3732645"/>
                  <a:gd name="connsiteX7" fmla="*/ 3873610 w 5585791"/>
                  <a:gd name="connsiteY7" fmla="*/ 2056245 h 3732645"/>
                  <a:gd name="connsiteX8" fmla="*/ 2998966 w 5585791"/>
                  <a:gd name="connsiteY8" fmla="*/ 2302735 h 3732645"/>
                  <a:gd name="connsiteX9" fmla="*/ 3611217 w 5585791"/>
                  <a:gd name="connsiteY9" fmla="*/ 1754095 h 3732645"/>
                  <a:gd name="connsiteX10" fmla="*/ 3428337 w 5585791"/>
                  <a:gd name="connsiteY10" fmla="*/ 1666631 h 3732645"/>
                  <a:gd name="connsiteX11" fmla="*/ 3197749 w 5585791"/>
                  <a:gd name="connsiteY11" fmla="*/ 1873365 h 3732645"/>
                  <a:gd name="connsiteX12" fmla="*/ 1257631 w 5585791"/>
                  <a:gd name="connsiteY12" fmla="*/ 2899083 h 3732645"/>
                  <a:gd name="connsiteX13" fmla="*/ 1512072 w 5585791"/>
                  <a:gd name="connsiteY13" fmla="*/ 3702165 h 3732645"/>
                  <a:gd name="connsiteX14" fmla="*/ 820309 w 5585791"/>
                  <a:gd name="connsiteY14" fmla="*/ 3081963 h 3732645"/>
                  <a:gd name="connsiteX15" fmla="*/ 1325 w 5585791"/>
                  <a:gd name="connsiteY15" fmla="*/ 2946791 h 3732645"/>
                  <a:gd name="connsiteX16" fmla="*/ 828260 w 5585791"/>
                  <a:gd name="connsiteY16" fmla="*/ 2636690 h 3732645"/>
                  <a:gd name="connsiteX17" fmla="*/ 1754205 w 5585791"/>
                  <a:gd name="connsiteY17" fmla="*/ 1173695 h 3732645"/>
                  <a:gd name="connsiteX18" fmla="*/ 3142090 w 5585791"/>
                  <a:gd name="connsiteY18" fmla="*/ 553448 h 3732645"/>
                  <a:gd name="connsiteX19" fmla="*/ 2735765 w 5585791"/>
                  <a:gd name="connsiteY19" fmla="*/ 71966 h 3732645"/>
                  <a:gd name="connsiteX20" fmla="*/ 3377169 w 5585791"/>
                  <a:gd name="connsiteY20" fmla="*/ 121652 h 3732645"/>
                  <a:gd name="connsiteX0" fmla="*/ 3377169 w 5585791"/>
                  <a:gd name="connsiteY0" fmla="*/ 121652 h 3732645"/>
                  <a:gd name="connsiteX1" fmla="*/ 3841805 w 5585791"/>
                  <a:gd name="connsiteY1" fmla="*/ 561400 h 3732645"/>
                  <a:gd name="connsiteX2" fmla="*/ 5424114 w 5585791"/>
                  <a:gd name="connsiteY2" fmla="*/ 2700300 h 3732645"/>
                  <a:gd name="connsiteX3" fmla="*/ 4811864 w 5585791"/>
                  <a:gd name="connsiteY3" fmla="*/ 2270930 h 3732645"/>
                  <a:gd name="connsiteX4" fmla="*/ 4915231 w 5585791"/>
                  <a:gd name="connsiteY4" fmla="*/ 2509469 h 3732645"/>
                  <a:gd name="connsiteX5" fmla="*/ 4024685 w 5585791"/>
                  <a:gd name="connsiteY5" fmla="*/ 2119855 h 3732645"/>
                  <a:gd name="connsiteX6" fmla="*/ 4080344 w 5585791"/>
                  <a:gd name="connsiteY6" fmla="*/ 1936975 h 3732645"/>
                  <a:gd name="connsiteX7" fmla="*/ 3873610 w 5585791"/>
                  <a:gd name="connsiteY7" fmla="*/ 2056245 h 3732645"/>
                  <a:gd name="connsiteX8" fmla="*/ 2998966 w 5585791"/>
                  <a:gd name="connsiteY8" fmla="*/ 2302735 h 3732645"/>
                  <a:gd name="connsiteX9" fmla="*/ 3611217 w 5585791"/>
                  <a:gd name="connsiteY9" fmla="*/ 1754095 h 3732645"/>
                  <a:gd name="connsiteX10" fmla="*/ 3428337 w 5585791"/>
                  <a:gd name="connsiteY10" fmla="*/ 1666631 h 3732645"/>
                  <a:gd name="connsiteX11" fmla="*/ 3197749 w 5585791"/>
                  <a:gd name="connsiteY11" fmla="*/ 1873365 h 3732645"/>
                  <a:gd name="connsiteX12" fmla="*/ 2306978 w 5585791"/>
                  <a:gd name="connsiteY12" fmla="*/ 2088095 h 3732645"/>
                  <a:gd name="connsiteX13" fmla="*/ 1257631 w 5585791"/>
                  <a:gd name="connsiteY13" fmla="*/ 2899083 h 3732645"/>
                  <a:gd name="connsiteX14" fmla="*/ 1512072 w 5585791"/>
                  <a:gd name="connsiteY14" fmla="*/ 3702165 h 3732645"/>
                  <a:gd name="connsiteX15" fmla="*/ 820309 w 5585791"/>
                  <a:gd name="connsiteY15" fmla="*/ 3081963 h 3732645"/>
                  <a:gd name="connsiteX16" fmla="*/ 1325 w 5585791"/>
                  <a:gd name="connsiteY16" fmla="*/ 2946791 h 3732645"/>
                  <a:gd name="connsiteX17" fmla="*/ 828260 w 5585791"/>
                  <a:gd name="connsiteY17" fmla="*/ 2636690 h 3732645"/>
                  <a:gd name="connsiteX18" fmla="*/ 1754205 w 5585791"/>
                  <a:gd name="connsiteY18" fmla="*/ 1173695 h 3732645"/>
                  <a:gd name="connsiteX19" fmla="*/ 3142090 w 5585791"/>
                  <a:gd name="connsiteY19" fmla="*/ 553448 h 3732645"/>
                  <a:gd name="connsiteX20" fmla="*/ 2735765 w 5585791"/>
                  <a:gd name="connsiteY20" fmla="*/ 71966 h 3732645"/>
                  <a:gd name="connsiteX21" fmla="*/ 3377169 w 5585791"/>
                  <a:gd name="connsiteY21" fmla="*/ 121652 h 3732645"/>
                  <a:gd name="connsiteX0" fmla="*/ 3377169 w 5585791"/>
                  <a:gd name="connsiteY0" fmla="*/ 121652 h 3732645"/>
                  <a:gd name="connsiteX1" fmla="*/ 3841805 w 5585791"/>
                  <a:gd name="connsiteY1" fmla="*/ 561400 h 3732645"/>
                  <a:gd name="connsiteX2" fmla="*/ 5424114 w 5585791"/>
                  <a:gd name="connsiteY2" fmla="*/ 2700300 h 3732645"/>
                  <a:gd name="connsiteX3" fmla="*/ 4811864 w 5585791"/>
                  <a:gd name="connsiteY3" fmla="*/ 2270930 h 3732645"/>
                  <a:gd name="connsiteX4" fmla="*/ 4915231 w 5585791"/>
                  <a:gd name="connsiteY4" fmla="*/ 2509469 h 3732645"/>
                  <a:gd name="connsiteX5" fmla="*/ 4024685 w 5585791"/>
                  <a:gd name="connsiteY5" fmla="*/ 2119855 h 3732645"/>
                  <a:gd name="connsiteX6" fmla="*/ 4080344 w 5585791"/>
                  <a:gd name="connsiteY6" fmla="*/ 1936975 h 3732645"/>
                  <a:gd name="connsiteX7" fmla="*/ 3873610 w 5585791"/>
                  <a:gd name="connsiteY7" fmla="*/ 2056245 h 3732645"/>
                  <a:gd name="connsiteX8" fmla="*/ 3639832 w 5585791"/>
                  <a:gd name="connsiteY8" fmla="*/ 2310237 h 3732645"/>
                  <a:gd name="connsiteX9" fmla="*/ 2998966 w 5585791"/>
                  <a:gd name="connsiteY9" fmla="*/ 2302735 h 3732645"/>
                  <a:gd name="connsiteX10" fmla="*/ 3611217 w 5585791"/>
                  <a:gd name="connsiteY10" fmla="*/ 1754095 h 3732645"/>
                  <a:gd name="connsiteX11" fmla="*/ 3428337 w 5585791"/>
                  <a:gd name="connsiteY11" fmla="*/ 1666631 h 3732645"/>
                  <a:gd name="connsiteX12" fmla="*/ 3197749 w 5585791"/>
                  <a:gd name="connsiteY12" fmla="*/ 1873365 h 3732645"/>
                  <a:gd name="connsiteX13" fmla="*/ 2306978 w 5585791"/>
                  <a:gd name="connsiteY13" fmla="*/ 2088095 h 3732645"/>
                  <a:gd name="connsiteX14" fmla="*/ 1257631 w 5585791"/>
                  <a:gd name="connsiteY14" fmla="*/ 2899083 h 3732645"/>
                  <a:gd name="connsiteX15" fmla="*/ 1512072 w 5585791"/>
                  <a:gd name="connsiteY15" fmla="*/ 3702165 h 3732645"/>
                  <a:gd name="connsiteX16" fmla="*/ 820309 w 5585791"/>
                  <a:gd name="connsiteY16" fmla="*/ 3081963 h 3732645"/>
                  <a:gd name="connsiteX17" fmla="*/ 1325 w 5585791"/>
                  <a:gd name="connsiteY17" fmla="*/ 2946791 h 3732645"/>
                  <a:gd name="connsiteX18" fmla="*/ 828260 w 5585791"/>
                  <a:gd name="connsiteY18" fmla="*/ 2636690 h 3732645"/>
                  <a:gd name="connsiteX19" fmla="*/ 1754205 w 5585791"/>
                  <a:gd name="connsiteY19" fmla="*/ 1173695 h 3732645"/>
                  <a:gd name="connsiteX20" fmla="*/ 3142090 w 5585791"/>
                  <a:gd name="connsiteY20" fmla="*/ 553448 h 3732645"/>
                  <a:gd name="connsiteX21" fmla="*/ 2735765 w 5585791"/>
                  <a:gd name="connsiteY21" fmla="*/ 71966 h 3732645"/>
                  <a:gd name="connsiteX22" fmla="*/ 3377169 w 5585791"/>
                  <a:gd name="connsiteY22" fmla="*/ 121652 h 3732645"/>
                  <a:gd name="connsiteX0" fmla="*/ 3377169 w 5585791"/>
                  <a:gd name="connsiteY0" fmla="*/ 121652 h 3732645"/>
                  <a:gd name="connsiteX1" fmla="*/ 3841805 w 5585791"/>
                  <a:gd name="connsiteY1" fmla="*/ 561400 h 3732645"/>
                  <a:gd name="connsiteX2" fmla="*/ 5424114 w 5585791"/>
                  <a:gd name="connsiteY2" fmla="*/ 2700300 h 3732645"/>
                  <a:gd name="connsiteX3" fmla="*/ 4811864 w 5585791"/>
                  <a:gd name="connsiteY3" fmla="*/ 2270930 h 3732645"/>
                  <a:gd name="connsiteX4" fmla="*/ 4915231 w 5585791"/>
                  <a:gd name="connsiteY4" fmla="*/ 2509469 h 3732645"/>
                  <a:gd name="connsiteX5" fmla="*/ 4445744 w 5585791"/>
                  <a:gd name="connsiteY5" fmla="*/ 2418725 h 3732645"/>
                  <a:gd name="connsiteX6" fmla="*/ 4024685 w 5585791"/>
                  <a:gd name="connsiteY6" fmla="*/ 2119855 h 3732645"/>
                  <a:gd name="connsiteX7" fmla="*/ 4080344 w 5585791"/>
                  <a:gd name="connsiteY7" fmla="*/ 1936975 h 3732645"/>
                  <a:gd name="connsiteX8" fmla="*/ 3873610 w 5585791"/>
                  <a:gd name="connsiteY8" fmla="*/ 2056245 h 3732645"/>
                  <a:gd name="connsiteX9" fmla="*/ 3639832 w 5585791"/>
                  <a:gd name="connsiteY9" fmla="*/ 2310237 h 3732645"/>
                  <a:gd name="connsiteX10" fmla="*/ 2998966 w 5585791"/>
                  <a:gd name="connsiteY10" fmla="*/ 2302735 h 3732645"/>
                  <a:gd name="connsiteX11" fmla="*/ 3611217 w 5585791"/>
                  <a:gd name="connsiteY11" fmla="*/ 1754095 h 3732645"/>
                  <a:gd name="connsiteX12" fmla="*/ 3428337 w 5585791"/>
                  <a:gd name="connsiteY12" fmla="*/ 1666631 h 3732645"/>
                  <a:gd name="connsiteX13" fmla="*/ 3197749 w 5585791"/>
                  <a:gd name="connsiteY13" fmla="*/ 1873365 h 3732645"/>
                  <a:gd name="connsiteX14" fmla="*/ 2306978 w 5585791"/>
                  <a:gd name="connsiteY14" fmla="*/ 2088095 h 3732645"/>
                  <a:gd name="connsiteX15" fmla="*/ 1257631 w 5585791"/>
                  <a:gd name="connsiteY15" fmla="*/ 2899083 h 3732645"/>
                  <a:gd name="connsiteX16" fmla="*/ 1512072 w 5585791"/>
                  <a:gd name="connsiteY16" fmla="*/ 3702165 h 3732645"/>
                  <a:gd name="connsiteX17" fmla="*/ 820309 w 5585791"/>
                  <a:gd name="connsiteY17" fmla="*/ 3081963 h 3732645"/>
                  <a:gd name="connsiteX18" fmla="*/ 1325 w 5585791"/>
                  <a:gd name="connsiteY18" fmla="*/ 2946791 h 3732645"/>
                  <a:gd name="connsiteX19" fmla="*/ 828260 w 5585791"/>
                  <a:gd name="connsiteY19" fmla="*/ 2636690 h 3732645"/>
                  <a:gd name="connsiteX20" fmla="*/ 1754205 w 5585791"/>
                  <a:gd name="connsiteY20" fmla="*/ 1173695 h 3732645"/>
                  <a:gd name="connsiteX21" fmla="*/ 3142090 w 5585791"/>
                  <a:gd name="connsiteY21" fmla="*/ 553448 h 3732645"/>
                  <a:gd name="connsiteX22" fmla="*/ 2735765 w 5585791"/>
                  <a:gd name="connsiteY22" fmla="*/ 71966 h 3732645"/>
                  <a:gd name="connsiteX23" fmla="*/ 3377169 w 5585791"/>
                  <a:gd name="connsiteY23" fmla="*/ 121652 h 3732645"/>
                  <a:gd name="connsiteX0" fmla="*/ 3377169 w 5585791"/>
                  <a:gd name="connsiteY0" fmla="*/ 121652 h 3732645"/>
                  <a:gd name="connsiteX1" fmla="*/ 3841805 w 5585791"/>
                  <a:gd name="connsiteY1" fmla="*/ 561400 h 3732645"/>
                  <a:gd name="connsiteX2" fmla="*/ 5424114 w 5585791"/>
                  <a:gd name="connsiteY2" fmla="*/ 2700300 h 3732645"/>
                  <a:gd name="connsiteX3" fmla="*/ 4811864 w 5585791"/>
                  <a:gd name="connsiteY3" fmla="*/ 2270930 h 3732645"/>
                  <a:gd name="connsiteX4" fmla="*/ 4915231 w 5585791"/>
                  <a:gd name="connsiteY4" fmla="*/ 2509469 h 3732645"/>
                  <a:gd name="connsiteX5" fmla="*/ 4910693 w 5585791"/>
                  <a:gd name="connsiteY5" fmla="*/ 2511715 h 3732645"/>
                  <a:gd name="connsiteX6" fmla="*/ 4445744 w 5585791"/>
                  <a:gd name="connsiteY6" fmla="*/ 2418725 h 3732645"/>
                  <a:gd name="connsiteX7" fmla="*/ 4024685 w 5585791"/>
                  <a:gd name="connsiteY7" fmla="*/ 2119855 h 3732645"/>
                  <a:gd name="connsiteX8" fmla="*/ 4080344 w 5585791"/>
                  <a:gd name="connsiteY8" fmla="*/ 1936975 h 3732645"/>
                  <a:gd name="connsiteX9" fmla="*/ 3873610 w 5585791"/>
                  <a:gd name="connsiteY9" fmla="*/ 2056245 h 3732645"/>
                  <a:gd name="connsiteX10" fmla="*/ 3639832 w 5585791"/>
                  <a:gd name="connsiteY10" fmla="*/ 2310237 h 3732645"/>
                  <a:gd name="connsiteX11" fmla="*/ 2998966 w 5585791"/>
                  <a:gd name="connsiteY11" fmla="*/ 2302735 h 3732645"/>
                  <a:gd name="connsiteX12" fmla="*/ 3611217 w 5585791"/>
                  <a:gd name="connsiteY12" fmla="*/ 1754095 h 3732645"/>
                  <a:gd name="connsiteX13" fmla="*/ 3428337 w 5585791"/>
                  <a:gd name="connsiteY13" fmla="*/ 1666631 h 3732645"/>
                  <a:gd name="connsiteX14" fmla="*/ 3197749 w 5585791"/>
                  <a:gd name="connsiteY14" fmla="*/ 1873365 h 3732645"/>
                  <a:gd name="connsiteX15" fmla="*/ 2306978 w 5585791"/>
                  <a:gd name="connsiteY15" fmla="*/ 2088095 h 3732645"/>
                  <a:gd name="connsiteX16" fmla="*/ 1257631 w 5585791"/>
                  <a:gd name="connsiteY16" fmla="*/ 2899083 h 3732645"/>
                  <a:gd name="connsiteX17" fmla="*/ 1512072 w 5585791"/>
                  <a:gd name="connsiteY17" fmla="*/ 3702165 h 3732645"/>
                  <a:gd name="connsiteX18" fmla="*/ 820309 w 5585791"/>
                  <a:gd name="connsiteY18" fmla="*/ 3081963 h 3732645"/>
                  <a:gd name="connsiteX19" fmla="*/ 1325 w 5585791"/>
                  <a:gd name="connsiteY19" fmla="*/ 2946791 h 3732645"/>
                  <a:gd name="connsiteX20" fmla="*/ 828260 w 5585791"/>
                  <a:gd name="connsiteY20" fmla="*/ 2636690 h 3732645"/>
                  <a:gd name="connsiteX21" fmla="*/ 1754205 w 5585791"/>
                  <a:gd name="connsiteY21" fmla="*/ 1173695 h 3732645"/>
                  <a:gd name="connsiteX22" fmla="*/ 3142090 w 5585791"/>
                  <a:gd name="connsiteY22" fmla="*/ 553448 h 3732645"/>
                  <a:gd name="connsiteX23" fmla="*/ 2735765 w 5585791"/>
                  <a:gd name="connsiteY23" fmla="*/ 71966 h 3732645"/>
                  <a:gd name="connsiteX24" fmla="*/ 3377169 w 5585791"/>
                  <a:gd name="connsiteY24" fmla="*/ 121652 h 3732645"/>
                  <a:gd name="connsiteX0" fmla="*/ 3377169 w 5585791"/>
                  <a:gd name="connsiteY0" fmla="*/ 121652 h 3732645"/>
                  <a:gd name="connsiteX1" fmla="*/ 3841805 w 5585791"/>
                  <a:gd name="connsiteY1" fmla="*/ 561400 h 3732645"/>
                  <a:gd name="connsiteX2" fmla="*/ 5424114 w 5585791"/>
                  <a:gd name="connsiteY2" fmla="*/ 2700300 h 3732645"/>
                  <a:gd name="connsiteX3" fmla="*/ 4811864 w 5585791"/>
                  <a:gd name="connsiteY3" fmla="*/ 2270930 h 3732645"/>
                  <a:gd name="connsiteX4" fmla="*/ 4915231 w 5585791"/>
                  <a:gd name="connsiteY4" fmla="*/ 2509469 h 3732645"/>
                  <a:gd name="connsiteX5" fmla="*/ 4910693 w 5585791"/>
                  <a:gd name="connsiteY5" fmla="*/ 2511715 h 3732645"/>
                  <a:gd name="connsiteX6" fmla="*/ 4445744 w 5585791"/>
                  <a:gd name="connsiteY6" fmla="*/ 2418725 h 3732645"/>
                  <a:gd name="connsiteX7" fmla="*/ 4024685 w 5585791"/>
                  <a:gd name="connsiteY7" fmla="*/ 2119855 h 3732645"/>
                  <a:gd name="connsiteX8" fmla="*/ 4080344 w 5585791"/>
                  <a:gd name="connsiteY8" fmla="*/ 1936975 h 3732645"/>
                  <a:gd name="connsiteX9" fmla="*/ 3873610 w 5585791"/>
                  <a:gd name="connsiteY9" fmla="*/ 2056245 h 3732645"/>
                  <a:gd name="connsiteX10" fmla="*/ 3639832 w 5585791"/>
                  <a:gd name="connsiteY10" fmla="*/ 2310237 h 3732645"/>
                  <a:gd name="connsiteX11" fmla="*/ 2998966 w 5585791"/>
                  <a:gd name="connsiteY11" fmla="*/ 2302735 h 3732645"/>
                  <a:gd name="connsiteX12" fmla="*/ 3611217 w 5585791"/>
                  <a:gd name="connsiteY12" fmla="*/ 1754095 h 3732645"/>
                  <a:gd name="connsiteX13" fmla="*/ 3428337 w 5585791"/>
                  <a:gd name="connsiteY13" fmla="*/ 1666631 h 3732645"/>
                  <a:gd name="connsiteX14" fmla="*/ 3197749 w 5585791"/>
                  <a:gd name="connsiteY14" fmla="*/ 1873365 h 3732645"/>
                  <a:gd name="connsiteX15" fmla="*/ 2306978 w 5585791"/>
                  <a:gd name="connsiteY15" fmla="*/ 2088095 h 3732645"/>
                  <a:gd name="connsiteX16" fmla="*/ 1257631 w 5585791"/>
                  <a:gd name="connsiteY16" fmla="*/ 2899083 h 3732645"/>
                  <a:gd name="connsiteX17" fmla="*/ 1512072 w 5585791"/>
                  <a:gd name="connsiteY17" fmla="*/ 3702165 h 3732645"/>
                  <a:gd name="connsiteX18" fmla="*/ 820309 w 5585791"/>
                  <a:gd name="connsiteY18" fmla="*/ 3081963 h 3732645"/>
                  <a:gd name="connsiteX19" fmla="*/ 1325 w 5585791"/>
                  <a:gd name="connsiteY19" fmla="*/ 2946791 h 3732645"/>
                  <a:gd name="connsiteX20" fmla="*/ 828260 w 5585791"/>
                  <a:gd name="connsiteY20" fmla="*/ 2636690 h 3732645"/>
                  <a:gd name="connsiteX21" fmla="*/ 1754205 w 5585791"/>
                  <a:gd name="connsiteY21" fmla="*/ 1173695 h 3732645"/>
                  <a:gd name="connsiteX22" fmla="*/ 3142090 w 5585791"/>
                  <a:gd name="connsiteY22" fmla="*/ 553448 h 3732645"/>
                  <a:gd name="connsiteX23" fmla="*/ 2735765 w 5585791"/>
                  <a:gd name="connsiteY23" fmla="*/ 71966 h 3732645"/>
                  <a:gd name="connsiteX24" fmla="*/ 3377169 w 5585791"/>
                  <a:gd name="connsiteY24" fmla="*/ 121652 h 3732645"/>
                  <a:gd name="connsiteX0" fmla="*/ 3377169 w 5585791"/>
                  <a:gd name="connsiteY0" fmla="*/ 121652 h 3732645"/>
                  <a:gd name="connsiteX1" fmla="*/ 3841805 w 5585791"/>
                  <a:gd name="connsiteY1" fmla="*/ 561400 h 3732645"/>
                  <a:gd name="connsiteX2" fmla="*/ 5424114 w 5585791"/>
                  <a:gd name="connsiteY2" fmla="*/ 2627975 h 3732645"/>
                  <a:gd name="connsiteX3" fmla="*/ 4811864 w 5585791"/>
                  <a:gd name="connsiteY3" fmla="*/ 2270930 h 3732645"/>
                  <a:gd name="connsiteX4" fmla="*/ 4915231 w 5585791"/>
                  <a:gd name="connsiteY4" fmla="*/ 2509469 h 3732645"/>
                  <a:gd name="connsiteX5" fmla="*/ 4910693 w 5585791"/>
                  <a:gd name="connsiteY5" fmla="*/ 2511715 h 3732645"/>
                  <a:gd name="connsiteX6" fmla="*/ 4445744 w 5585791"/>
                  <a:gd name="connsiteY6" fmla="*/ 2418725 h 3732645"/>
                  <a:gd name="connsiteX7" fmla="*/ 4024685 w 5585791"/>
                  <a:gd name="connsiteY7" fmla="*/ 2119855 h 3732645"/>
                  <a:gd name="connsiteX8" fmla="*/ 4080344 w 5585791"/>
                  <a:gd name="connsiteY8" fmla="*/ 1936975 h 3732645"/>
                  <a:gd name="connsiteX9" fmla="*/ 3873610 w 5585791"/>
                  <a:gd name="connsiteY9" fmla="*/ 2056245 h 3732645"/>
                  <a:gd name="connsiteX10" fmla="*/ 3639832 w 5585791"/>
                  <a:gd name="connsiteY10" fmla="*/ 2310237 h 3732645"/>
                  <a:gd name="connsiteX11" fmla="*/ 2998966 w 5585791"/>
                  <a:gd name="connsiteY11" fmla="*/ 2302735 h 3732645"/>
                  <a:gd name="connsiteX12" fmla="*/ 3611217 w 5585791"/>
                  <a:gd name="connsiteY12" fmla="*/ 1754095 h 3732645"/>
                  <a:gd name="connsiteX13" fmla="*/ 3428337 w 5585791"/>
                  <a:gd name="connsiteY13" fmla="*/ 1666631 h 3732645"/>
                  <a:gd name="connsiteX14" fmla="*/ 3197749 w 5585791"/>
                  <a:gd name="connsiteY14" fmla="*/ 1873365 h 3732645"/>
                  <a:gd name="connsiteX15" fmla="*/ 2306978 w 5585791"/>
                  <a:gd name="connsiteY15" fmla="*/ 2088095 h 3732645"/>
                  <a:gd name="connsiteX16" fmla="*/ 1257631 w 5585791"/>
                  <a:gd name="connsiteY16" fmla="*/ 2899083 h 3732645"/>
                  <a:gd name="connsiteX17" fmla="*/ 1512072 w 5585791"/>
                  <a:gd name="connsiteY17" fmla="*/ 3702165 h 3732645"/>
                  <a:gd name="connsiteX18" fmla="*/ 820309 w 5585791"/>
                  <a:gd name="connsiteY18" fmla="*/ 3081963 h 3732645"/>
                  <a:gd name="connsiteX19" fmla="*/ 1325 w 5585791"/>
                  <a:gd name="connsiteY19" fmla="*/ 2946791 h 3732645"/>
                  <a:gd name="connsiteX20" fmla="*/ 828260 w 5585791"/>
                  <a:gd name="connsiteY20" fmla="*/ 2636690 h 3732645"/>
                  <a:gd name="connsiteX21" fmla="*/ 1754205 w 5585791"/>
                  <a:gd name="connsiteY21" fmla="*/ 1173695 h 3732645"/>
                  <a:gd name="connsiteX22" fmla="*/ 3142090 w 5585791"/>
                  <a:gd name="connsiteY22" fmla="*/ 553448 h 3732645"/>
                  <a:gd name="connsiteX23" fmla="*/ 2735765 w 5585791"/>
                  <a:gd name="connsiteY23" fmla="*/ 71966 h 3732645"/>
                  <a:gd name="connsiteX24" fmla="*/ 3377169 w 5585791"/>
                  <a:gd name="connsiteY24" fmla="*/ 121652 h 3732645"/>
                  <a:gd name="connsiteX0" fmla="*/ 3377169 w 5585791"/>
                  <a:gd name="connsiteY0" fmla="*/ 121652 h 3732645"/>
                  <a:gd name="connsiteX1" fmla="*/ 3841805 w 5585791"/>
                  <a:gd name="connsiteY1" fmla="*/ 561400 h 3732645"/>
                  <a:gd name="connsiteX2" fmla="*/ 5424114 w 5585791"/>
                  <a:gd name="connsiteY2" fmla="*/ 2627975 h 3732645"/>
                  <a:gd name="connsiteX3" fmla="*/ 4811864 w 5585791"/>
                  <a:gd name="connsiteY3" fmla="*/ 2270930 h 3732645"/>
                  <a:gd name="connsiteX4" fmla="*/ 4915231 w 5585791"/>
                  <a:gd name="connsiteY4" fmla="*/ 2509469 h 3732645"/>
                  <a:gd name="connsiteX5" fmla="*/ 4910693 w 5585791"/>
                  <a:gd name="connsiteY5" fmla="*/ 2511715 h 3732645"/>
                  <a:gd name="connsiteX6" fmla="*/ 4445744 w 5585791"/>
                  <a:gd name="connsiteY6" fmla="*/ 2418725 h 3732645"/>
                  <a:gd name="connsiteX7" fmla="*/ 4024685 w 5585791"/>
                  <a:gd name="connsiteY7" fmla="*/ 2119855 h 3732645"/>
                  <a:gd name="connsiteX8" fmla="*/ 4080344 w 5585791"/>
                  <a:gd name="connsiteY8" fmla="*/ 1936975 h 3732645"/>
                  <a:gd name="connsiteX9" fmla="*/ 3873610 w 5585791"/>
                  <a:gd name="connsiteY9" fmla="*/ 2056245 h 3732645"/>
                  <a:gd name="connsiteX10" fmla="*/ 3639832 w 5585791"/>
                  <a:gd name="connsiteY10" fmla="*/ 2310237 h 3732645"/>
                  <a:gd name="connsiteX11" fmla="*/ 2998966 w 5585791"/>
                  <a:gd name="connsiteY11" fmla="*/ 2302735 h 3732645"/>
                  <a:gd name="connsiteX12" fmla="*/ 3611217 w 5585791"/>
                  <a:gd name="connsiteY12" fmla="*/ 1754095 h 3732645"/>
                  <a:gd name="connsiteX13" fmla="*/ 3428337 w 5585791"/>
                  <a:gd name="connsiteY13" fmla="*/ 1666631 h 3732645"/>
                  <a:gd name="connsiteX14" fmla="*/ 3197749 w 5585791"/>
                  <a:gd name="connsiteY14" fmla="*/ 1873365 h 3732645"/>
                  <a:gd name="connsiteX15" fmla="*/ 2306978 w 5585791"/>
                  <a:gd name="connsiteY15" fmla="*/ 2088095 h 3732645"/>
                  <a:gd name="connsiteX16" fmla="*/ 1257631 w 5585791"/>
                  <a:gd name="connsiteY16" fmla="*/ 2899083 h 3732645"/>
                  <a:gd name="connsiteX17" fmla="*/ 1512072 w 5585791"/>
                  <a:gd name="connsiteY17" fmla="*/ 3702165 h 3732645"/>
                  <a:gd name="connsiteX18" fmla="*/ 820309 w 5585791"/>
                  <a:gd name="connsiteY18" fmla="*/ 3081963 h 3732645"/>
                  <a:gd name="connsiteX19" fmla="*/ 1325 w 5585791"/>
                  <a:gd name="connsiteY19" fmla="*/ 2946791 h 3732645"/>
                  <a:gd name="connsiteX20" fmla="*/ 828260 w 5585791"/>
                  <a:gd name="connsiteY20" fmla="*/ 2636690 h 3732645"/>
                  <a:gd name="connsiteX21" fmla="*/ 1754205 w 5585791"/>
                  <a:gd name="connsiteY21" fmla="*/ 1173695 h 3732645"/>
                  <a:gd name="connsiteX22" fmla="*/ 3142090 w 5585791"/>
                  <a:gd name="connsiteY22" fmla="*/ 553448 h 3732645"/>
                  <a:gd name="connsiteX23" fmla="*/ 2735765 w 5585791"/>
                  <a:gd name="connsiteY23" fmla="*/ 71966 h 3732645"/>
                  <a:gd name="connsiteX24" fmla="*/ 3377169 w 5585791"/>
                  <a:gd name="connsiteY24" fmla="*/ 121652 h 3732645"/>
                  <a:gd name="connsiteX0" fmla="*/ 3377169 w 5479414"/>
                  <a:gd name="connsiteY0" fmla="*/ 121652 h 3732645"/>
                  <a:gd name="connsiteX1" fmla="*/ 3841805 w 5479414"/>
                  <a:gd name="connsiteY1" fmla="*/ 561400 h 3732645"/>
                  <a:gd name="connsiteX2" fmla="*/ 5424114 w 5479414"/>
                  <a:gd name="connsiteY2" fmla="*/ 2627975 h 3732645"/>
                  <a:gd name="connsiteX3" fmla="*/ 4811864 w 5479414"/>
                  <a:gd name="connsiteY3" fmla="*/ 2270930 h 3732645"/>
                  <a:gd name="connsiteX4" fmla="*/ 4915231 w 5479414"/>
                  <a:gd name="connsiteY4" fmla="*/ 2509469 h 3732645"/>
                  <a:gd name="connsiteX5" fmla="*/ 4910693 w 5479414"/>
                  <a:gd name="connsiteY5" fmla="*/ 2511715 h 3732645"/>
                  <a:gd name="connsiteX6" fmla="*/ 4445744 w 5479414"/>
                  <a:gd name="connsiteY6" fmla="*/ 2418725 h 3732645"/>
                  <a:gd name="connsiteX7" fmla="*/ 4024685 w 5479414"/>
                  <a:gd name="connsiteY7" fmla="*/ 2119855 h 3732645"/>
                  <a:gd name="connsiteX8" fmla="*/ 4080344 w 5479414"/>
                  <a:gd name="connsiteY8" fmla="*/ 1936975 h 3732645"/>
                  <a:gd name="connsiteX9" fmla="*/ 3873610 w 5479414"/>
                  <a:gd name="connsiteY9" fmla="*/ 2056245 h 3732645"/>
                  <a:gd name="connsiteX10" fmla="*/ 3639832 w 5479414"/>
                  <a:gd name="connsiteY10" fmla="*/ 2310237 h 3732645"/>
                  <a:gd name="connsiteX11" fmla="*/ 2998966 w 5479414"/>
                  <a:gd name="connsiteY11" fmla="*/ 2302735 h 3732645"/>
                  <a:gd name="connsiteX12" fmla="*/ 3611217 w 5479414"/>
                  <a:gd name="connsiteY12" fmla="*/ 1754095 h 3732645"/>
                  <a:gd name="connsiteX13" fmla="*/ 3428337 w 5479414"/>
                  <a:gd name="connsiteY13" fmla="*/ 1666631 h 3732645"/>
                  <a:gd name="connsiteX14" fmla="*/ 3197749 w 5479414"/>
                  <a:gd name="connsiteY14" fmla="*/ 1873365 h 3732645"/>
                  <a:gd name="connsiteX15" fmla="*/ 2306978 w 5479414"/>
                  <a:gd name="connsiteY15" fmla="*/ 2088095 h 3732645"/>
                  <a:gd name="connsiteX16" fmla="*/ 1257631 w 5479414"/>
                  <a:gd name="connsiteY16" fmla="*/ 2899083 h 3732645"/>
                  <a:gd name="connsiteX17" fmla="*/ 1512072 w 5479414"/>
                  <a:gd name="connsiteY17" fmla="*/ 3702165 h 3732645"/>
                  <a:gd name="connsiteX18" fmla="*/ 820309 w 5479414"/>
                  <a:gd name="connsiteY18" fmla="*/ 3081963 h 3732645"/>
                  <a:gd name="connsiteX19" fmla="*/ 1325 w 5479414"/>
                  <a:gd name="connsiteY19" fmla="*/ 2946791 h 3732645"/>
                  <a:gd name="connsiteX20" fmla="*/ 828260 w 5479414"/>
                  <a:gd name="connsiteY20" fmla="*/ 2636690 h 3732645"/>
                  <a:gd name="connsiteX21" fmla="*/ 1754205 w 5479414"/>
                  <a:gd name="connsiteY21" fmla="*/ 1173695 h 3732645"/>
                  <a:gd name="connsiteX22" fmla="*/ 3142090 w 5479414"/>
                  <a:gd name="connsiteY22" fmla="*/ 553448 h 3732645"/>
                  <a:gd name="connsiteX23" fmla="*/ 2735765 w 5479414"/>
                  <a:gd name="connsiteY23" fmla="*/ 71966 h 3732645"/>
                  <a:gd name="connsiteX24" fmla="*/ 3377169 w 5479414"/>
                  <a:gd name="connsiteY24" fmla="*/ 121652 h 3732645"/>
                  <a:gd name="connsiteX0" fmla="*/ 3377169 w 5479414"/>
                  <a:gd name="connsiteY0" fmla="*/ 121652 h 3732645"/>
                  <a:gd name="connsiteX1" fmla="*/ 3841805 w 5479414"/>
                  <a:gd name="connsiteY1" fmla="*/ 561400 h 3732645"/>
                  <a:gd name="connsiteX2" fmla="*/ 5424114 w 5479414"/>
                  <a:gd name="connsiteY2" fmla="*/ 2627975 h 3732645"/>
                  <a:gd name="connsiteX3" fmla="*/ 4811864 w 5479414"/>
                  <a:gd name="connsiteY3" fmla="*/ 2270930 h 3732645"/>
                  <a:gd name="connsiteX4" fmla="*/ 4915231 w 5479414"/>
                  <a:gd name="connsiteY4" fmla="*/ 2509469 h 3732645"/>
                  <a:gd name="connsiteX5" fmla="*/ 4910693 w 5479414"/>
                  <a:gd name="connsiteY5" fmla="*/ 2511715 h 3732645"/>
                  <a:gd name="connsiteX6" fmla="*/ 4445744 w 5479414"/>
                  <a:gd name="connsiteY6" fmla="*/ 2418725 h 3732645"/>
                  <a:gd name="connsiteX7" fmla="*/ 4024685 w 5479414"/>
                  <a:gd name="connsiteY7" fmla="*/ 2119855 h 3732645"/>
                  <a:gd name="connsiteX8" fmla="*/ 4080344 w 5479414"/>
                  <a:gd name="connsiteY8" fmla="*/ 1936975 h 3732645"/>
                  <a:gd name="connsiteX9" fmla="*/ 3873610 w 5479414"/>
                  <a:gd name="connsiteY9" fmla="*/ 2056245 h 3732645"/>
                  <a:gd name="connsiteX10" fmla="*/ 3639832 w 5479414"/>
                  <a:gd name="connsiteY10" fmla="*/ 2310237 h 3732645"/>
                  <a:gd name="connsiteX11" fmla="*/ 2998966 w 5479414"/>
                  <a:gd name="connsiteY11" fmla="*/ 2302735 h 3732645"/>
                  <a:gd name="connsiteX12" fmla="*/ 3611217 w 5479414"/>
                  <a:gd name="connsiteY12" fmla="*/ 1754095 h 3732645"/>
                  <a:gd name="connsiteX13" fmla="*/ 3428337 w 5479414"/>
                  <a:gd name="connsiteY13" fmla="*/ 1666631 h 3732645"/>
                  <a:gd name="connsiteX14" fmla="*/ 3197749 w 5479414"/>
                  <a:gd name="connsiteY14" fmla="*/ 1873365 h 3732645"/>
                  <a:gd name="connsiteX15" fmla="*/ 2306978 w 5479414"/>
                  <a:gd name="connsiteY15" fmla="*/ 2088095 h 3732645"/>
                  <a:gd name="connsiteX16" fmla="*/ 1257631 w 5479414"/>
                  <a:gd name="connsiteY16" fmla="*/ 2899083 h 3732645"/>
                  <a:gd name="connsiteX17" fmla="*/ 1512072 w 5479414"/>
                  <a:gd name="connsiteY17" fmla="*/ 3702165 h 3732645"/>
                  <a:gd name="connsiteX18" fmla="*/ 820309 w 5479414"/>
                  <a:gd name="connsiteY18" fmla="*/ 3081963 h 3732645"/>
                  <a:gd name="connsiteX19" fmla="*/ 1325 w 5479414"/>
                  <a:gd name="connsiteY19" fmla="*/ 2946791 h 3732645"/>
                  <a:gd name="connsiteX20" fmla="*/ 828260 w 5479414"/>
                  <a:gd name="connsiteY20" fmla="*/ 2636690 h 3732645"/>
                  <a:gd name="connsiteX21" fmla="*/ 1754205 w 5479414"/>
                  <a:gd name="connsiteY21" fmla="*/ 1173695 h 3732645"/>
                  <a:gd name="connsiteX22" fmla="*/ 3142090 w 5479414"/>
                  <a:gd name="connsiteY22" fmla="*/ 553448 h 3732645"/>
                  <a:gd name="connsiteX23" fmla="*/ 2735765 w 5479414"/>
                  <a:gd name="connsiteY23" fmla="*/ 71966 h 3732645"/>
                  <a:gd name="connsiteX24" fmla="*/ 3377169 w 5479414"/>
                  <a:gd name="connsiteY24" fmla="*/ 121652 h 3732645"/>
                  <a:gd name="connsiteX0" fmla="*/ 3377169 w 5479414"/>
                  <a:gd name="connsiteY0" fmla="*/ 121652 h 3732645"/>
                  <a:gd name="connsiteX1" fmla="*/ 3841805 w 5479414"/>
                  <a:gd name="connsiteY1" fmla="*/ 561400 h 3732645"/>
                  <a:gd name="connsiteX2" fmla="*/ 5424114 w 5479414"/>
                  <a:gd name="connsiteY2" fmla="*/ 2627975 h 3732645"/>
                  <a:gd name="connsiteX3" fmla="*/ 4811864 w 5479414"/>
                  <a:gd name="connsiteY3" fmla="*/ 2270930 h 3732645"/>
                  <a:gd name="connsiteX4" fmla="*/ 4915231 w 5479414"/>
                  <a:gd name="connsiteY4" fmla="*/ 2509469 h 3732645"/>
                  <a:gd name="connsiteX5" fmla="*/ 4910693 w 5479414"/>
                  <a:gd name="connsiteY5" fmla="*/ 2511715 h 3732645"/>
                  <a:gd name="connsiteX6" fmla="*/ 4905527 w 5479414"/>
                  <a:gd name="connsiteY6" fmla="*/ 2573709 h 3732645"/>
                  <a:gd name="connsiteX7" fmla="*/ 4445744 w 5479414"/>
                  <a:gd name="connsiteY7" fmla="*/ 2418725 h 3732645"/>
                  <a:gd name="connsiteX8" fmla="*/ 4024685 w 5479414"/>
                  <a:gd name="connsiteY8" fmla="*/ 2119855 h 3732645"/>
                  <a:gd name="connsiteX9" fmla="*/ 4080344 w 5479414"/>
                  <a:gd name="connsiteY9" fmla="*/ 1936975 h 3732645"/>
                  <a:gd name="connsiteX10" fmla="*/ 3873610 w 5479414"/>
                  <a:gd name="connsiteY10" fmla="*/ 2056245 h 3732645"/>
                  <a:gd name="connsiteX11" fmla="*/ 3639832 w 5479414"/>
                  <a:gd name="connsiteY11" fmla="*/ 2310237 h 3732645"/>
                  <a:gd name="connsiteX12" fmla="*/ 2998966 w 5479414"/>
                  <a:gd name="connsiteY12" fmla="*/ 2302735 h 3732645"/>
                  <a:gd name="connsiteX13" fmla="*/ 3611217 w 5479414"/>
                  <a:gd name="connsiteY13" fmla="*/ 1754095 h 3732645"/>
                  <a:gd name="connsiteX14" fmla="*/ 3428337 w 5479414"/>
                  <a:gd name="connsiteY14" fmla="*/ 1666631 h 3732645"/>
                  <a:gd name="connsiteX15" fmla="*/ 3197749 w 5479414"/>
                  <a:gd name="connsiteY15" fmla="*/ 1873365 h 3732645"/>
                  <a:gd name="connsiteX16" fmla="*/ 2306978 w 5479414"/>
                  <a:gd name="connsiteY16" fmla="*/ 2088095 h 3732645"/>
                  <a:gd name="connsiteX17" fmla="*/ 1257631 w 5479414"/>
                  <a:gd name="connsiteY17" fmla="*/ 2899083 h 3732645"/>
                  <a:gd name="connsiteX18" fmla="*/ 1512072 w 5479414"/>
                  <a:gd name="connsiteY18" fmla="*/ 3702165 h 3732645"/>
                  <a:gd name="connsiteX19" fmla="*/ 820309 w 5479414"/>
                  <a:gd name="connsiteY19" fmla="*/ 3081963 h 3732645"/>
                  <a:gd name="connsiteX20" fmla="*/ 1325 w 5479414"/>
                  <a:gd name="connsiteY20" fmla="*/ 2946791 h 3732645"/>
                  <a:gd name="connsiteX21" fmla="*/ 828260 w 5479414"/>
                  <a:gd name="connsiteY21" fmla="*/ 2636690 h 3732645"/>
                  <a:gd name="connsiteX22" fmla="*/ 1754205 w 5479414"/>
                  <a:gd name="connsiteY22" fmla="*/ 1173695 h 3732645"/>
                  <a:gd name="connsiteX23" fmla="*/ 3142090 w 5479414"/>
                  <a:gd name="connsiteY23" fmla="*/ 553448 h 3732645"/>
                  <a:gd name="connsiteX24" fmla="*/ 2735765 w 5479414"/>
                  <a:gd name="connsiteY24" fmla="*/ 71966 h 3732645"/>
                  <a:gd name="connsiteX25" fmla="*/ 3377169 w 5479414"/>
                  <a:gd name="connsiteY25" fmla="*/ 121652 h 3732645"/>
                  <a:gd name="connsiteX0" fmla="*/ 3377169 w 5479414"/>
                  <a:gd name="connsiteY0" fmla="*/ 121652 h 3732645"/>
                  <a:gd name="connsiteX1" fmla="*/ 3841805 w 5479414"/>
                  <a:gd name="connsiteY1" fmla="*/ 561400 h 3732645"/>
                  <a:gd name="connsiteX2" fmla="*/ 5424114 w 5479414"/>
                  <a:gd name="connsiteY2" fmla="*/ 2627975 h 3732645"/>
                  <a:gd name="connsiteX3" fmla="*/ 4811864 w 5479414"/>
                  <a:gd name="connsiteY3" fmla="*/ 2270930 h 3732645"/>
                  <a:gd name="connsiteX4" fmla="*/ 4915231 w 5479414"/>
                  <a:gd name="connsiteY4" fmla="*/ 2509469 h 3732645"/>
                  <a:gd name="connsiteX5" fmla="*/ 4910693 w 5479414"/>
                  <a:gd name="connsiteY5" fmla="*/ 2511715 h 3732645"/>
                  <a:gd name="connsiteX6" fmla="*/ 4905527 w 5479414"/>
                  <a:gd name="connsiteY6" fmla="*/ 2573709 h 3732645"/>
                  <a:gd name="connsiteX7" fmla="*/ 4445744 w 5479414"/>
                  <a:gd name="connsiteY7" fmla="*/ 2418725 h 3732645"/>
                  <a:gd name="connsiteX8" fmla="*/ 4024685 w 5479414"/>
                  <a:gd name="connsiteY8" fmla="*/ 2119855 h 3732645"/>
                  <a:gd name="connsiteX9" fmla="*/ 4080344 w 5479414"/>
                  <a:gd name="connsiteY9" fmla="*/ 1936975 h 3732645"/>
                  <a:gd name="connsiteX10" fmla="*/ 3873610 w 5479414"/>
                  <a:gd name="connsiteY10" fmla="*/ 2056245 h 3732645"/>
                  <a:gd name="connsiteX11" fmla="*/ 3639832 w 5479414"/>
                  <a:gd name="connsiteY11" fmla="*/ 2310237 h 3732645"/>
                  <a:gd name="connsiteX12" fmla="*/ 2998966 w 5479414"/>
                  <a:gd name="connsiteY12" fmla="*/ 2302735 h 3732645"/>
                  <a:gd name="connsiteX13" fmla="*/ 3611217 w 5479414"/>
                  <a:gd name="connsiteY13" fmla="*/ 1754095 h 3732645"/>
                  <a:gd name="connsiteX14" fmla="*/ 3428337 w 5479414"/>
                  <a:gd name="connsiteY14" fmla="*/ 1666631 h 3732645"/>
                  <a:gd name="connsiteX15" fmla="*/ 3197749 w 5479414"/>
                  <a:gd name="connsiteY15" fmla="*/ 1873365 h 3732645"/>
                  <a:gd name="connsiteX16" fmla="*/ 2306978 w 5479414"/>
                  <a:gd name="connsiteY16" fmla="*/ 2088095 h 3732645"/>
                  <a:gd name="connsiteX17" fmla="*/ 1257631 w 5479414"/>
                  <a:gd name="connsiteY17" fmla="*/ 2899083 h 3732645"/>
                  <a:gd name="connsiteX18" fmla="*/ 1512072 w 5479414"/>
                  <a:gd name="connsiteY18" fmla="*/ 3702165 h 3732645"/>
                  <a:gd name="connsiteX19" fmla="*/ 820309 w 5479414"/>
                  <a:gd name="connsiteY19" fmla="*/ 3081963 h 3732645"/>
                  <a:gd name="connsiteX20" fmla="*/ 1325 w 5479414"/>
                  <a:gd name="connsiteY20" fmla="*/ 2946791 h 3732645"/>
                  <a:gd name="connsiteX21" fmla="*/ 828260 w 5479414"/>
                  <a:gd name="connsiteY21" fmla="*/ 2636690 h 3732645"/>
                  <a:gd name="connsiteX22" fmla="*/ 1754205 w 5479414"/>
                  <a:gd name="connsiteY22" fmla="*/ 1173695 h 3732645"/>
                  <a:gd name="connsiteX23" fmla="*/ 3142090 w 5479414"/>
                  <a:gd name="connsiteY23" fmla="*/ 553448 h 3732645"/>
                  <a:gd name="connsiteX24" fmla="*/ 2735765 w 5479414"/>
                  <a:gd name="connsiteY24" fmla="*/ 71966 h 3732645"/>
                  <a:gd name="connsiteX25" fmla="*/ 3377169 w 5479414"/>
                  <a:gd name="connsiteY25" fmla="*/ 121652 h 3732645"/>
                  <a:gd name="connsiteX0" fmla="*/ 3377169 w 5479414"/>
                  <a:gd name="connsiteY0" fmla="*/ 121652 h 3742977"/>
                  <a:gd name="connsiteX1" fmla="*/ 3841805 w 5479414"/>
                  <a:gd name="connsiteY1" fmla="*/ 561400 h 3742977"/>
                  <a:gd name="connsiteX2" fmla="*/ 5424114 w 5479414"/>
                  <a:gd name="connsiteY2" fmla="*/ 2627975 h 3742977"/>
                  <a:gd name="connsiteX3" fmla="*/ 4811864 w 5479414"/>
                  <a:gd name="connsiteY3" fmla="*/ 2270930 h 3742977"/>
                  <a:gd name="connsiteX4" fmla="*/ 4915231 w 5479414"/>
                  <a:gd name="connsiteY4" fmla="*/ 2509469 h 3742977"/>
                  <a:gd name="connsiteX5" fmla="*/ 4910693 w 5479414"/>
                  <a:gd name="connsiteY5" fmla="*/ 2511715 h 3742977"/>
                  <a:gd name="connsiteX6" fmla="*/ 4905527 w 5479414"/>
                  <a:gd name="connsiteY6" fmla="*/ 2573709 h 3742977"/>
                  <a:gd name="connsiteX7" fmla="*/ 4445744 w 5479414"/>
                  <a:gd name="connsiteY7" fmla="*/ 2418725 h 3742977"/>
                  <a:gd name="connsiteX8" fmla="*/ 4024685 w 5479414"/>
                  <a:gd name="connsiteY8" fmla="*/ 2119855 h 3742977"/>
                  <a:gd name="connsiteX9" fmla="*/ 4080344 w 5479414"/>
                  <a:gd name="connsiteY9" fmla="*/ 1936975 h 3742977"/>
                  <a:gd name="connsiteX10" fmla="*/ 3873610 w 5479414"/>
                  <a:gd name="connsiteY10" fmla="*/ 2056245 h 3742977"/>
                  <a:gd name="connsiteX11" fmla="*/ 3639832 w 5479414"/>
                  <a:gd name="connsiteY11" fmla="*/ 2310237 h 3742977"/>
                  <a:gd name="connsiteX12" fmla="*/ 2998966 w 5479414"/>
                  <a:gd name="connsiteY12" fmla="*/ 2302735 h 3742977"/>
                  <a:gd name="connsiteX13" fmla="*/ 3611217 w 5479414"/>
                  <a:gd name="connsiteY13" fmla="*/ 1754095 h 3742977"/>
                  <a:gd name="connsiteX14" fmla="*/ 3428337 w 5479414"/>
                  <a:gd name="connsiteY14" fmla="*/ 1666631 h 3742977"/>
                  <a:gd name="connsiteX15" fmla="*/ 3197749 w 5479414"/>
                  <a:gd name="connsiteY15" fmla="*/ 1873365 h 3742977"/>
                  <a:gd name="connsiteX16" fmla="*/ 2306978 w 5479414"/>
                  <a:gd name="connsiteY16" fmla="*/ 2088095 h 3742977"/>
                  <a:gd name="connsiteX17" fmla="*/ 1257631 w 5479414"/>
                  <a:gd name="connsiteY17" fmla="*/ 2899083 h 3742977"/>
                  <a:gd name="connsiteX18" fmla="*/ 1512072 w 5479414"/>
                  <a:gd name="connsiteY18" fmla="*/ 3702165 h 3742977"/>
                  <a:gd name="connsiteX19" fmla="*/ 820309 w 5479414"/>
                  <a:gd name="connsiteY19" fmla="*/ 3143957 h 3742977"/>
                  <a:gd name="connsiteX20" fmla="*/ 1325 w 5479414"/>
                  <a:gd name="connsiteY20" fmla="*/ 2946791 h 3742977"/>
                  <a:gd name="connsiteX21" fmla="*/ 828260 w 5479414"/>
                  <a:gd name="connsiteY21" fmla="*/ 2636690 h 3742977"/>
                  <a:gd name="connsiteX22" fmla="*/ 1754205 w 5479414"/>
                  <a:gd name="connsiteY22" fmla="*/ 1173695 h 3742977"/>
                  <a:gd name="connsiteX23" fmla="*/ 3142090 w 5479414"/>
                  <a:gd name="connsiteY23" fmla="*/ 553448 h 3742977"/>
                  <a:gd name="connsiteX24" fmla="*/ 2735765 w 5479414"/>
                  <a:gd name="connsiteY24" fmla="*/ 71966 h 3742977"/>
                  <a:gd name="connsiteX25" fmla="*/ 3377169 w 5479414"/>
                  <a:gd name="connsiteY25" fmla="*/ 121652 h 3742977"/>
                  <a:gd name="connsiteX0" fmla="*/ 3377169 w 5479414"/>
                  <a:gd name="connsiteY0" fmla="*/ 121652 h 3820468"/>
                  <a:gd name="connsiteX1" fmla="*/ 3841805 w 5479414"/>
                  <a:gd name="connsiteY1" fmla="*/ 561400 h 3820468"/>
                  <a:gd name="connsiteX2" fmla="*/ 5424114 w 5479414"/>
                  <a:gd name="connsiteY2" fmla="*/ 2627975 h 3820468"/>
                  <a:gd name="connsiteX3" fmla="*/ 4811864 w 5479414"/>
                  <a:gd name="connsiteY3" fmla="*/ 2270930 h 3820468"/>
                  <a:gd name="connsiteX4" fmla="*/ 4915231 w 5479414"/>
                  <a:gd name="connsiteY4" fmla="*/ 2509469 h 3820468"/>
                  <a:gd name="connsiteX5" fmla="*/ 4910693 w 5479414"/>
                  <a:gd name="connsiteY5" fmla="*/ 2511715 h 3820468"/>
                  <a:gd name="connsiteX6" fmla="*/ 4905527 w 5479414"/>
                  <a:gd name="connsiteY6" fmla="*/ 2573709 h 3820468"/>
                  <a:gd name="connsiteX7" fmla="*/ 4445744 w 5479414"/>
                  <a:gd name="connsiteY7" fmla="*/ 2418725 h 3820468"/>
                  <a:gd name="connsiteX8" fmla="*/ 4024685 w 5479414"/>
                  <a:gd name="connsiteY8" fmla="*/ 2119855 h 3820468"/>
                  <a:gd name="connsiteX9" fmla="*/ 4080344 w 5479414"/>
                  <a:gd name="connsiteY9" fmla="*/ 1936975 h 3820468"/>
                  <a:gd name="connsiteX10" fmla="*/ 3873610 w 5479414"/>
                  <a:gd name="connsiteY10" fmla="*/ 2056245 h 3820468"/>
                  <a:gd name="connsiteX11" fmla="*/ 3639832 w 5479414"/>
                  <a:gd name="connsiteY11" fmla="*/ 2310237 h 3820468"/>
                  <a:gd name="connsiteX12" fmla="*/ 2998966 w 5479414"/>
                  <a:gd name="connsiteY12" fmla="*/ 2302735 h 3820468"/>
                  <a:gd name="connsiteX13" fmla="*/ 3611217 w 5479414"/>
                  <a:gd name="connsiteY13" fmla="*/ 1754095 h 3820468"/>
                  <a:gd name="connsiteX14" fmla="*/ 3428337 w 5479414"/>
                  <a:gd name="connsiteY14" fmla="*/ 1666631 h 3820468"/>
                  <a:gd name="connsiteX15" fmla="*/ 3197749 w 5479414"/>
                  <a:gd name="connsiteY15" fmla="*/ 1873365 h 3820468"/>
                  <a:gd name="connsiteX16" fmla="*/ 2306978 w 5479414"/>
                  <a:gd name="connsiteY16" fmla="*/ 2088095 h 3820468"/>
                  <a:gd name="connsiteX17" fmla="*/ 1257631 w 5479414"/>
                  <a:gd name="connsiteY17" fmla="*/ 2899083 h 3820468"/>
                  <a:gd name="connsiteX18" fmla="*/ 1444912 w 5479414"/>
                  <a:gd name="connsiteY18" fmla="*/ 3779656 h 3820468"/>
                  <a:gd name="connsiteX19" fmla="*/ 820309 w 5479414"/>
                  <a:gd name="connsiteY19" fmla="*/ 3143957 h 3820468"/>
                  <a:gd name="connsiteX20" fmla="*/ 1325 w 5479414"/>
                  <a:gd name="connsiteY20" fmla="*/ 2946791 h 3820468"/>
                  <a:gd name="connsiteX21" fmla="*/ 828260 w 5479414"/>
                  <a:gd name="connsiteY21" fmla="*/ 2636690 h 3820468"/>
                  <a:gd name="connsiteX22" fmla="*/ 1754205 w 5479414"/>
                  <a:gd name="connsiteY22" fmla="*/ 1173695 h 3820468"/>
                  <a:gd name="connsiteX23" fmla="*/ 3142090 w 5479414"/>
                  <a:gd name="connsiteY23" fmla="*/ 553448 h 3820468"/>
                  <a:gd name="connsiteX24" fmla="*/ 2735765 w 5479414"/>
                  <a:gd name="connsiteY24" fmla="*/ 71966 h 3820468"/>
                  <a:gd name="connsiteX25" fmla="*/ 3377169 w 5479414"/>
                  <a:gd name="connsiteY25" fmla="*/ 121652 h 3820468"/>
                  <a:gd name="connsiteX0" fmla="*/ 3377169 w 5479414"/>
                  <a:gd name="connsiteY0" fmla="*/ 121652 h 3820468"/>
                  <a:gd name="connsiteX1" fmla="*/ 3841805 w 5479414"/>
                  <a:gd name="connsiteY1" fmla="*/ 561400 h 3820468"/>
                  <a:gd name="connsiteX2" fmla="*/ 5424114 w 5479414"/>
                  <a:gd name="connsiteY2" fmla="*/ 2627975 h 3820468"/>
                  <a:gd name="connsiteX3" fmla="*/ 4811864 w 5479414"/>
                  <a:gd name="connsiteY3" fmla="*/ 2270930 h 3820468"/>
                  <a:gd name="connsiteX4" fmla="*/ 4915231 w 5479414"/>
                  <a:gd name="connsiteY4" fmla="*/ 2509469 h 3820468"/>
                  <a:gd name="connsiteX5" fmla="*/ 4910693 w 5479414"/>
                  <a:gd name="connsiteY5" fmla="*/ 2511715 h 3820468"/>
                  <a:gd name="connsiteX6" fmla="*/ 4905527 w 5479414"/>
                  <a:gd name="connsiteY6" fmla="*/ 2573709 h 3820468"/>
                  <a:gd name="connsiteX7" fmla="*/ 4445744 w 5479414"/>
                  <a:gd name="connsiteY7" fmla="*/ 2418725 h 3820468"/>
                  <a:gd name="connsiteX8" fmla="*/ 4024685 w 5479414"/>
                  <a:gd name="connsiteY8" fmla="*/ 2119855 h 3820468"/>
                  <a:gd name="connsiteX9" fmla="*/ 4080344 w 5479414"/>
                  <a:gd name="connsiteY9" fmla="*/ 1936975 h 3820468"/>
                  <a:gd name="connsiteX10" fmla="*/ 3873610 w 5479414"/>
                  <a:gd name="connsiteY10" fmla="*/ 2056245 h 3820468"/>
                  <a:gd name="connsiteX11" fmla="*/ 3639832 w 5479414"/>
                  <a:gd name="connsiteY11" fmla="*/ 2310237 h 3820468"/>
                  <a:gd name="connsiteX12" fmla="*/ 2998966 w 5479414"/>
                  <a:gd name="connsiteY12" fmla="*/ 2302735 h 3820468"/>
                  <a:gd name="connsiteX13" fmla="*/ 3611217 w 5479414"/>
                  <a:gd name="connsiteY13" fmla="*/ 1754095 h 3820468"/>
                  <a:gd name="connsiteX14" fmla="*/ 3428337 w 5479414"/>
                  <a:gd name="connsiteY14" fmla="*/ 1666631 h 3820468"/>
                  <a:gd name="connsiteX15" fmla="*/ 3197749 w 5479414"/>
                  <a:gd name="connsiteY15" fmla="*/ 1873365 h 3820468"/>
                  <a:gd name="connsiteX16" fmla="*/ 2306978 w 5479414"/>
                  <a:gd name="connsiteY16" fmla="*/ 2088095 h 3820468"/>
                  <a:gd name="connsiteX17" fmla="*/ 1257631 w 5479414"/>
                  <a:gd name="connsiteY17" fmla="*/ 2899083 h 3820468"/>
                  <a:gd name="connsiteX18" fmla="*/ 1444912 w 5479414"/>
                  <a:gd name="connsiteY18" fmla="*/ 3779656 h 3820468"/>
                  <a:gd name="connsiteX19" fmla="*/ 820309 w 5479414"/>
                  <a:gd name="connsiteY19" fmla="*/ 3143957 h 3820468"/>
                  <a:gd name="connsiteX20" fmla="*/ 1325 w 5479414"/>
                  <a:gd name="connsiteY20" fmla="*/ 2946791 h 3820468"/>
                  <a:gd name="connsiteX21" fmla="*/ 828260 w 5479414"/>
                  <a:gd name="connsiteY21" fmla="*/ 2636690 h 3820468"/>
                  <a:gd name="connsiteX22" fmla="*/ 1754205 w 5479414"/>
                  <a:gd name="connsiteY22" fmla="*/ 1173695 h 3820468"/>
                  <a:gd name="connsiteX23" fmla="*/ 3142090 w 5479414"/>
                  <a:gd name="connsiteY23" fmla="*/ 553448 h 3820468"/>
                  <a:gd name="connsiteX24" fmla="*/ 2735765 w 5479414"/>
                  <a:gd name="connsiteY24" fmla="*/ 71966 h 3820468"/>
                  <a:gd name="connsiteX25" fmla="*/ 3377169 w 5479414"/>
                  <a:gd name="connsiteY25" fmla="*/ 121652 h 3820468"/>
                  <a:gd name="connsiteX0" fmla="*/ 3377169 w 5479414"/>
                  <a:gd name="connsiteY0" fmla="*/ 121652 h 3820468"/>
                  <a:gd name="connsiteX1" fmla="*/ 3841805 w 5479414"/>
                  <a:gd name="connsiteY1" fmla="*/ 561400 h 3820468"/>
                  <a:gd name="connsiteX2" fmla="*/ 5424114 w 5479414"/>
                  <a:gd name="connsiteY2" fmla="*/ 2627975 h 3820468"/>
                  <a:gd name="connsiteX3" fmla="*/ 4811864 w 5479414"/>
                  <a:gd name="connsiteY3" fmla="*/ 2270930 h 3820468"/>
                  <a:gd name="connsiteX4" fmla="*/ 4915231 w 5479414"/>
                  <a:gd name="connsiteY4" fmla="*/ 2509469 h 3820468"/>
                  <a:gd name="connsiteX5" fmla="*/ 4910693 w 5479414"/>
                  <a:gd name="connsiteY5" fmla="*/ 2511715 h 3820468"/>
                  <a:gd name="connsiteX6" fmla="*/ 4905527 w 5479414"/>
                  <a:gd name="connsiteY6" fmla="*/ 2573709 h 3820468"/>
                  <a:gd name="connsiteX7" fmla="*/ 4445744 w 5479414"/>
                  <a:gd name="connsiteY7" fmla="*/ 2418725 h 3820468"/>
                  <a:gd name="connsiteX8" fmla="*/ 4024685 w 5479414"/>
                  <a:gd name="connsiteY8" fmla="*/ 2119855 h 3820468"/>
                  <a:gd name="connsiteX9" fmla="*/ 4080344 w 5479414"/>
                  <a:gd name="connsiteY9" fmla="*/ 1936975 h 3820468"/>
                  <a:gd name="connsiteX10" fmla="*/ 3873610 w 5479414"/>
                  <a:gd name="connsiteY10" fmla="*/ 2056245 h 3820468"/>
                  <a:gd name="connsiteX11" fmla="*/ 3639832 w 5479414"/>
                  <a:gd name="connsiteY11" fmla="*/ 2310237 h 3820468"/>
                  <a:gd name="connsiteX12" fmla="*/ 2998966 w 5479414"/>
                  <a:gd name="connsiteY12" fmla="*/ 2302735 h 3820468"/>
                  <a:gd name="connsiteX13" fmla="*/ 3611217 w 5479414"/>
                  <a:gd name="connsiteY13" fmla="*/ 1754095 h 3820468"/>
                  <a:gd name="connsiteX14" fmla="*/ 3428337 w 5479414"/>
                  <a:gd name="connsiteY14" fmla="*/ 1666631 h 3820468"/>
                  <a:gd name="connsiteX15" fmla="*/ 3197749 w 5479414"/>
                  <a:gd name="connsiteY15" fmla="*/ 1873365 h 3820468"/>
                  <a:gd name="connsiteX16" fmla="*/ 2306978 w 5479414"/>
                  <a:gd name="connsiteY16" fmla="*/ 2088095 h 3820468"/>
                  <a:gd name="connsiteX17" fmla="*/ 1257631 w 5479414"/>
                  <a:gd name="connsiteY17" fmla="*/ 2899083 h 3820468"/>
                  <a:gd name="connsiteX18" fmla="*/ 1444912 w 5479414"/>
                  <a:gd name="connsiteY18" fmla="*/ 3779656 h 3820468"/>
                  <a:gd name="connsiteX19" fmla="*/ 820309 w 5479414"/>
                  <a:gd name="connsiteY19" fmla="*/ 3143957 h 3820468"/>
                  <a:gd name="connsiteX20" fmla="*/ 1325 w 5479414"/>
                  <a:gd name="connsiteY20" fmla="*/ 2946791 h 3820468"/>
                  <a:gd name="connsiteX21" fmla="*/ 828260 w 5479414"/>
                  <a:gd name="connsiteY21" fmla="*/ 2636690 h 3820468"/>
                  <a:gd name="connsiteX22" fmla="*/ 1754205 w 5479414"/>
                  <a:gd name="connsiteY22" fmla="*/ 1173695 h 3820468"/>
                  <a:gd name="connsiteX23" fmla="*/ 2658273 w 5479414"/>
                  <a:gd name="connsiteY23" fmla="*/ 620921 h 3820468"/>
                  <a:gd name="connsiteX24" fmla="*/ 3142090 w 5479414"/>
                  <a:gd name="connsiteY24" fmla="*/ 553448 h 3820468"/>
                  <a:gd name="connsiteX25" fmla="*/ 2735765 w 5479414"/>
                  <a:gd name="connsiteY25" fmla="*/ 71966 h 3820468"/>
                  <a:gd name="connsiteX26" fmla="*/ 3377169 w 5479414"/>
                  <a:gd name="connsiteY26" fmla="*/ 121652 h 3820468"/>
                  <a:gd name="connsiteX0" fmla="*/ 3377169 w 5479414"/>
                  <a:gd name="connsiteY0" fmla="*/ 121652 h 3820468"/>
                  <a:gd name="connsiteX1" fmla="*/ 3841805 w 5479414"/>
                  <a:gd name="connsiteY1" fmla="*/ 561400 h 3820468"/>
                  <a:gd name="connsiteX2" fmla="*/ 5424114 w 5479414"/>
                  <a:gd name="connsiteY2" fmla="*/ 2627975 h 3820468"/>
                  <a:gd name="connsiteX3" fmla="*/ 4811864 w 5479414"/>
                  <a:gd name="connsiteY3" fmla="*/ 2270930 h 3820468"/>
                  <a:gd name="connsiteX4" fmla="*/ 4915231 w 5479414"/>
                  <a:gd name="connsiteY4" fmla="*/ 2509469 h 3820468"/>
                  <a:gd name="connsiteX5" fmla="*/ 4910693 w 5479414"/>
                  <a:gd name="connsiteY5" fmla="*/ 2511715 h 3820468"/>
                  <a:gd name="connsiteX6" fmla="*/ 4905527 w 5479414"/>
                  <a:gd name="connsiteY6" fmla="*/ 2573709 h 3820468"/>
                  <a:gd name="connsiteX7" fmla="*/ 4445744 w 5479414"/>
                  <a:gd name="connsiteY7" fmla="*/ 2418725 h 3820468"/>
                  <a:gd name="connsiteX8" fmla="*/ 4024685 w 5479414"/>
                  <a:gd name="connsiteY8" fmla="*/ 2119855 h 3820468"/>
                  <a:gd name="connsiteX9" fmla="*/ 4080344 w 5479414"/>
                  <a:gd name="connsiteY9" fmla="*/ 1936975 h 3820468"/>
                  <a:gd name="connsiteX10" fmla="*/ 3873610 w 5479414"/>
                  <a:gd name="connsiteY10" fmla="*/ 2056245 h 3820468"/>
                  <a:gd name="connsiteX11" fmla="*/ 3639832 w 5479414"/>
                  <a:gd name="connsiteY11" fmla="*/ 2310237 h 3820468"/>
                  <a:gd name="connsiteX12" fmla="*/ 2998966 w 5479414"/>
                  <a:gd name="connsiteY12" fmla="*/ 2302735 h 3820468"/>
                  <a:gd name="connsiteX13" fmla="*/ 3611217 w 5479414"/>
                  <a:gd name="connsiteY13" fmla="*/ 1754095 h 3820468"/>
                  <a:gd name="connsiteX14" fmla="*/ 3428337 w 5479414"/>
                  <a:gd name="connsiteY14" fmla="*/ 1666631 h 3820468"/>
                  <a:gd name="connsiteX15" fmla="*/ 3197749 w 5479414"/>
                  <a:gd name="connsiteY15" fmla="*/ 1873365 h 3820468"/>
                  <a:gd name="connsiteX16" fmla="*/ 2306978 w 5479414"/>
                  <a:gd name="connsiteY16" fmla="*/ 2088095 h 3820468"/>
                  <a:gd name="connsiteX17" fmla="*/ 1257631 w 5479414"/>
                  <a:gd name="connsiteY17" fmla="*/ 2899083 h 3820468"/>
                  <a:gd name="connsiteX18" fmla="*/ 1444912 w 5479414"/>
                  <a:gd name="connsiteY18" fmla="*/ 3779656 h 3820468"/>
                  <a:gd name="connsiteX19" fmla="*/ 820309 w 5479414"/>
                  <a:gd name="connsiteY19" fmla="*/ 3143957 h 3820468"/>
                  <a:gd name="connsiteX20" fmla="*/ 1325 w 5479414"/>
                  <a:gd name="connsiteY20" fmla="*/ 2946791 h 3820468"/>
                  <a:gd name="connsiteX21" fmla="*/ 828260 w 5479414"/>
                  <a:gd name="connsiteY21" fmla="*/ 2636690 h 3820468"/>
                  <a:gd name="connsiteX22" fmla="*/ 1754205 w 5479414"/>
                  <a:gd name="connsiteY22" fmla="*/ 1173695 h 3820468"/>
                  <a:gd name="connsiteX23" fmla="*/ 2658273 w 5479414"/>
                  <a:gd name="connsiteY23" fmla="*/ 620921 h 3820468"/>
                  <a:gd name="connsiteX24" fmla="*/ 2678937 w 5479414"/>
                  <a:gd name="connsiteY24" fmla="*/ 620921 h 3820468"/>
                  <a:gd name="connsiteX25" fmla="*/ 3142090 w 5479414"/>
                  <a:gd name="connsiteY25" fmla="*/ 553448 h 3820468"/>
                  <a:gd name="connsiteX26" fmla="*/ 2735765 w 5479414"/>
                  <a:gd name="connsiteY26" fmla="*/ 71966 h 3820468"/>
                  <a:gd name="connsiteX27" fmla="*/ 3377169 w 5479414"/>
                  <a:gd name="connsiteY27" fmla="*/ 121652 h 3820468"/>
                  <a:gd name="connsiteX0" fmla="*/ 3377169 w 5479414"/>
                  <a:gd name="connsiteY0" fmla="*/ 121652 h 3820468"/>
                  <a:gd name="connsiteX1" fmla="*/ 3841805 w 5479414"/>
                  <a:gd name="connsiteY1" fmla="*/ 561400 h 3820468"/>
                  <a:gd name="connsiteX2" fmla="*/ 5424114 w 5479414"/>
                  <a:gd name="connsiteY2" fmla="*/ 2627975 h 3820468"/>
                  <a:gd name="connsiteX3" fmla="*/ 4811864 w 5479414"/>
                  <a:gd name="connsiteY3" fmla="*/ 2270930 h 3820468"/>
                  <a:gd name="connsiteX4" fmla="*/ 4915231 w 5479414"/>
                  <a:gd name="connsiteY4" fmla="*/ 2509469 h 3820468"/>
                  <a:gd name="connsiteX5" fmla="*/ 4910693 w 5479414"/>
                  <a:gd name="connsiteY5" fmla="*/ 2511715 h 3820468"/>
                  <a:gd name="connsiteX6" fmla="*/ 4905527 w 5479414"/>
                  <a:gd name="connsiteY6" fmla="*/ 2573709 h 3820468"/>
                  <a:gd name="connsiteX7" fmla="*/ 4445744 w 5479414"/>
                  <a:gd name="connsiteY7" fmla="*/ 2418725 h 3820468"/>
                  <a:gd name="connsiteX8" fmla="*/ 4024685 w 5479414"/>
                  <a:gd name="connsiteY8" fmla="*/ 2119855 h 3820468"/>
                  <a:gd name="connsiteX9" fmla="*/ 4080344 w 5479414"/>
                  <a:gd name="connsiteY9" fmla="*/ 1936975 h 3820468"/>
                  <a:gd name="connsiteX10" fmla="*/ 3873610 w 5479414"/>
                  <a:gd name="connsiteY10" fmla="*/ 2056245 h 3820468"/>
                  <a:gd name="connsiteX11" fmla="*/ 3639832 w 5479414"/>
                  <a:gd name="connsiteY11" fmla="*/ 2310237 h 3820468"/>
                  <a:gd name="connsiteX12" fmla="*/ 2998966 w 5479414"/>
                  <a:gd name="connsiteY12" fmla="*/ 2302735 h 3820468"/>
                  <a:gd name="connsiteX13" fmla="*/ 3611217 w 5479414"/>
                  <a:gd name="connsiteY13" fmla="*/ 1754095 h 3820468"/>
                  <a:gd name="connsiteX14" fmla="*/ 3428337 w 5479414"/>
                  <a:gd name="connsiteY14" fmla="*/ 1666631 h 3820468"/>
                  <a:gd name="connsiteX15" fmla="*/ 3197749 w 5479414"/>
                  <a:gd name="connsiteY15" fmla="*/ 1873365 h 3820468"/>
                  <a:gd name="connsiteX16" fmla="*/ 2306978 w 5479414"/>
                  <a:gd name="connsiteY16" fmla="*/ 2088095 h 3820468"/>
                  <a:gd name="connsiteX17" fmla="*/ 1257631 w 5479414"/>
                  <a:gd name="connsiteY17" fmla="*/ 2899083 h 3820468"/>
                  <a:gd name="connsiteX18" fmla="*/ 1444912 w 5479414"/>
                  <a:gd name="connsiteY18" fmla="*/ 3779656 h 3820468"/>
                  <a:gd name="connsiteX19" fmla="*/ 820309 w 5479414"/>
                  <a:gd name="connsiteY19" fmla="*/ 3143957 h 3820468"/>
                  <a:gd name="connsiteX20" fmla="*/ 1325 w 5479414"/>
                  <a:gd name="connsiteY20" fmla="*/ 2946791 h 3820468"/>
                  <a:gd name="connsiteX21" fmla="*/ 828260 w 5479414"/>
                  <a:gd name="connsiteY21" fmla="*/ 2636690 h 3820468"/>
                  <a:gd name="connsiteX22" fmla="*/ 1754205 w 5479414"/>
                  <a:gd name="connsiteY22" fmla="*/ 1173695 h 3820468"/>
                  <a:gd name="connsiteX23" fmla="*/ 2658273 w 5479414"/>
                  <a:gd name="connsiteY23" fmla="*/ 620921 h 3820468"/>
                  <a:gd name="connsiteX24" fmla="*/ 2678937 w 5479414"/>
                  <a:gd name="connsiteY24" fmla="*/ 620921 h 3820468"/>
                  <a:gd name="connsiteX25" fmla="*/ 3025066 w 5479414"/>
                  <a:gd name="connsiteY25" fmla="*/ 527931 h 3820468"/>
                  <a:gd name="connsiteX26" fmla="*/ 3142090 w 5479414"/>
                  <a:gd name="connsiteY26" fmla="*/ 553448 h 3820468"/>
                  <a:gd name="connsiteX27" fmla="*/ 2735765 w 5479414"/>
                  <a:gd name="connsiteY27" fmla="*/ 71966 h 3820468"/>
                  <a:gd name="connsiteX28" fmla="*/ 3377169 w 5479414"/>
                  <a:gd name="connsiteY28" fmla="*/ 121652 h 3820468"/>
                  <a:gd name="connsiteX0" fmla="*/ 3377169 w 5479414"/>
                  <a:gd name="connsiteY0" fmla="*/ 121652 h 3820468"/>
                  <a:gd name="connsiteX1" fmla="*/ 3841805 w 5479414"/>
                  <a:gd name="connsiteY1" fmla="*/ 561400 h 3820468"/>
                  <a:gd name="connsiteX2" fmla="*/ 5424114 w 5479414"/>
                  <a:gd name="connsiteY2" fmla="*/ 2627975 h 3820468"/>
                  <a:gd name="connsiteX3" fmla="*/ 4811864 w 5479414"/>
                  <a:gd name="connsiteY3" fmla="*/ 2270930 h 3820468"/>
                  <a:gd name="connsiteX4" fmla="*/ 4915231 w 5479414"/>
                  <a:gd name="connsiteY4" fmla="*/ 2509469 h 3820468"/>
                  <a:gd name="connsiteX5" fmla="*/ 4910693 w 5479414"/>
                  <a:gd name="connsiteY5" fmla="*/ 2511715 h 3820468"/>
                  <a:gd name="connsiteX6" fmla="*/ 4905527 w 5479414"/>
                  <a:gd name="connsiteY6" fmla="*/ 2573709 h 3820468"/>
                  <a:gd name="connsiteX7" fmla="*/ 4445744 w 5479414"/>
                  <a:gd name="connsiteY7" fmla="*/ 2418725 h 3820468"/>
                  <a:gd name="connsiteX8" fmla="*/ 4024685 w 5479414"/>
                  <a:gd name="connsiteY8" fmla="*/ 2119855 h 3820468"/>
                  <a:gd name="connsiteX9" fmla="*/ 4080344 w 5479414"/>
                  <a:gd name="connsiteY9" fmla="*/ 1936975 h 3820468"/>
                  <a:gd name="connsiteX10" fmla="*/ 3873610 w 5479414"/>
                  <a:gd name="connsiteY10" fmla="*/ 2056245 h 3820468"/>
                  <a:gd name="connsiteX11" fmla="*/ 3639832 w 5479414"/>
                  <a:gd name="connsiteY11" fmla="*/ 2310237 h 3820468"/>
                  <a:gd name="connsiteX12" fmla="*/ 2998966 w 5479414"/>
                  <a:gd name="connsiteY12" fmla="*/ 2302735 h 3820468"/>
                  <a:gd name="connsiteX13" fmla="*/ 3611217 w 5479414"/>
                  <a:gd name="connsiteY13" fmla="*/ 1754095 h 3820468"/>
                  <a:gd name="connsiteX14" fmla="*/ 3428337 w 5479414"/>
                  <a:gd name="connsiteY14" fmla="*/ 1666631 h 3820468"/>
                  <a:gd name="connsiteX15" fmla="*/ 3197749 w 5479414"/>
                  <a:gd name="connsiteY15" fmla="*/ 1873365 h 3820468"/>
                  <a:gd name="connsiteX16" fmla="*/ 2306978 w 5479414"/>
                  <a:gd name="connsiteY16" fmla="*/ 2088095 h 3820468"/>
                  <a:gd name="connsiteX17" fmla="*/ 1257631 w 5479414"/>
                  <a:gd name="connsiteY17" fmla="*/ 2899083 h 3820468"/>
                  <a:gd name="connsiteX18" fmla="*/ 1444912 w 5479414"/>
                  <a:gd name="connsiteY18" fmla="*/ 3779656 h 3820468"/>
                  <a:gd name="connsiteX19" fmla="*/ 820309 w 5479414"/>
                  <a:gd name="connsiteY19" fmla="*/ 3143957 h 3820468"/>
                  <a:gd name="connsiteX20" fmla="*/ 1325 w 5479414"/>
                  <a:gd name="connsiteY20" fmla="*/ 2946791 h 3820468"/>
                  <a:gd name="connsiteX21" fmla="*/ 828260 w 5479414"/>
                  <a:gd name="connsiteY21" fmla="*/ 2636690 h 3820468"/>
                  <a:gd name="connsiteX22" fmla="*/ 1754205 w 5479414"/>
                  <a:gd name="connsiteY22" fmla="*/ 1173695 h 3820468"/>
                  <a:gd name="connsiteX23" fmla="*/ 2658273 w 5479414"/>
                  <a:gd name="connsiteY23" fmla="*/ 620921 h 3820468"/>
                  <a:gd name="connsiteX24" fmla="*/ 2678937 w 5479414"/>
                  <a:gd name="connsiteY24" fmla="*/ 620921 h 3820468"/>
                  <a:gd name="connsiteX25" fmla="*/ 3025066 w 5479414"/>
                  <a:gd name="connsiteY25" fmla="*/ 527931 h 3820468"/>
                  <a:gd name="connsiteX26" fmla="*/ 3142090 w 5479414"/>
                  <a:gd name="connsiteY26" fmla="*/ 553448 h 3820468"/>
                  <a:gd name="connsiteX27" fmla="*/ 2735765 w 5479414"/>
                  <a:gd name="connsiteY27" fmla="*/ 71966 h 3820468"/>
                  <a:gd name="connsiteX28" fmla="*/ 3377169 w 5479414"/>
                  <a:gd name="connsiteY28" fmla="*/ 121652 h 3820468"/>
                  <a:gd name="connsiteX0" fmla="*/ 3377169 w 5479414"/>
                  <a:gd name="connsiteY0" fmla="*/ 121652 h 3779656"/>
                  <a:gd name="connsiteX1" fmla="*/ 3841805 w 5479414"/>
                  <a:gd name="connsiteY1" fmla="*/ 561400 h 3779656"/>
                  <a:gd name="connsiteX2" fmla="*/ 5424114 w 5479414"/>
                  <a:gd name="connsiteY2" fmla="*/ 2627975 h 3779656"/>
                  <a:gd name="connsiteX3" fmla="*/ 4811864 w 5479414"/>
                  <a:gd name="connsiteY3" fmla="*/ 2270930 h 3779656"/>
                  <a:gd name="connsiteX4" fmla="*/ 4915231 w 5479414"/>
                  <a:gd name="connsiteY4" fmla="*/ 2509469 h 3779656"/>
                  <a:gd name="connsiteX5" fmla="*/ 4910693 w 5479414"/>
                  <a:gd name="connsiteY5" fmla="*/ 2511715 h 3779656"/>
                  <a:gd name="connsiteX6" fmla="*/ 4905527 w 5479414"/>
                  <a:gd name="connsiteY6" fmla="*/ 2573709 h 3779656"/>
                  <a:gd name="connsiteX7" fmla="*/ 4445744 w 5479414"/>
                  <a:gd name="connsiteY7" fmla="*/ 2418725 h 3779656"/>
                  <a:gd name="connsiteX8" fmla="*/ 4024685 w 5479414"/>
                  <a:gd name="connsiteY8" fmla="*/ 2119855 h 3779656"/>
                  <a:gd name="connsiteX9" fmla="*/ 4080344 w 5479414"/>
                  <a:gd name="connsiteY9" fmla="*/ 1936975 h 3779656"/>
                  <a:gd name="connsiteX10" fmla="*/ 3873610 w 5479414"/>
                  <a:gd name="connsiteY10" fmla="*/ 2056245 h 3779656"/>
                  <a:gd name="connsiteX11" fmla="*/ 3639832 w 5479414"/>
                  <a:gd name="connsiteY11" fmla="*/ 2310237 h 3779656"/>
                  <a:gd name="connsiteX12" fmla="*/ 2998966 w 5479414"/>
                  <a:gd name="connsiteY12" fmla="*/ 2302735 h 3779656"/>
                  <a:gd name="connsiteX13" fmla="*/ 3611217 w 5479414"/>
                  <a:gd name="connsiteY13" fmla="*/ 1754095 h 3779656"/>
                  <a:gd name="connsiteX14" fmla="*/ 3428337 w 5479414"/>
                  <a:gd name="connsiteY14" fmla="*/ 1666631 h 3779656"/>
                  <a:gd name="connsiteX15" fmla="*/ 3197749 w 5479414"/>
                  <a:gd name="connsiteY15" fmla="*/ 1873365 h 3779656"/>
                  <a:gd name="connsiteX16" fmla="*/ 2306978 w 5479414"/>
                  <a:gd name="connsiteY16" fmla="*/ 2088095 h 3779656"/>
                  <a:gd name="connsiteX17" fmla="*/ 1257631 w 5479414"/>
                  <a:gd name="connsiteY17" fmla="*/ 2899083 h 3779656"/>
                  <a:gd name="connsiteX18" fmla="*/ 1444912 w 5479414"/>
                  <a:gd name="connsiteY18" fmla="*/ 3779656 h 3779656"/>
                  <a:gd name="connsiteX19" fmla="*/ 820309 w 5479414"/>
                  <a:gd name="connsiteY19" fmla="*/ 3143957 h 3779656"/>
                  <a:gd name="connsiteX20" fmla="*/ 1325 w 5479414"/>
                  <a:gd name="connsiteY20" fmla="*/ 2946791 h 3779656"/>
                  <a:gd name="connsiteX21" fmla="*/ 828260 w 5479414"/>
                  <a:gd name="connsiteY21" fmla="*/ 2636690 h 3779656"/>
                  <a:gd name="connsiteX22" fmla="*/ 1754205 w 5479414"/>
                  <a:gd name="connsiteY22" fmla="*/ 1173695 h 3779656"/>
                  <a:gd name="connsiteX23" fmla="*/ 2658273 w 5479414"/>
                  <a:gd name="connsiteY23" fmla="*/ 620921 h 3779656"/>
                  <a:gd name="connsiteX24" fmla="*/ 2678937 w 5479414"/>
                  <a:gd name="connsiteY24" fmla="*/ 620921 h 3779656"/>
                  <a:gd name="connsiteX25" fmla="*/ 3025066 w 5479414"/>
                  <a:gd name="connsiteY25" fmla="*/ 527931 h 3779656"/>
                  <a:gd name="connsiteX26" fmla="*/ 3142090 w 5479414"/>
                  <a:gd name="connsiteY26" fmla="*/ 553448 h 3779656"/>
                  <a:gd name="connsiteX27" fmla="*/ 2735765 w 5479414"/>
                  <a:gd name="connsiteY27" fmla="*/ 71966 h 3779656"/>
                  <a:gd name="connsiteX28" fmla="*/ 3377169 w 5479414"/>
                  <a:gd name="connsiteY28" fmla="*/ 121652 h 3779656"/>
                  <a:gd name="connsiteX0" fmla="*/ 3375844 w 5478089"/>
                  <a:gd name="connsiteY0" fmla="*/ 121652 h 3779656"/>
                  <a:gd name="connsiteX1" fmla="*/ 3840480 w 5478089"/>
                  <a:gd name="connsiteY1" fmla="*/ 561400 h 3779656"/>
                  <a:gd name="connsiteX2" fmla="*/ 5422789 w 5478089"/>
                  <a:gd name="connsiteY2" fmla="*/ 2627975 h 3779656"/>
                  <a:gd name="connsiteX3" fmla="*/ 4810539 w 5478089"/>
                  <a:gd name="connsiteY3" fmla="*/ 2270930 h 3779656"/>
                  <a:gd name="connsiteX4" fmla="*/ 4913906 w 5478089"/>
                  <a:gd name="connsiteY4" fmla="*/ 2509469 h 3779656"/>
                  <a:gd name="connsiteX5" fmla="*/ 4909368 w 5478089"/>
                  <a:gd name="connsiteY5" fmla="*/ 2511715 h 3779656"/>
                  <a:gd name="connsiteX6" fmla="*/ 4904202 w 5478089"/>
                  <a:gd name="connsiteY6" fmla="*/ 2573709 h 3779656"/>
                  <a:gd name="connsiteX7" fmla="*/ 4444419 w 5478089"/>
                  <a:gd name="connsiteY7" fmla="*/ 2418725 h 3779656"/>
                  <a:gd name="connsiteX8" fmla="*/ 4023360 w 5478089"/>
                  <a:gd name="connsiteY8" fmla="*/ 2119855 h 3779656"/>
                  <a:gd name="connsiteX9" fmla="*/ 4079019 w 5478089"/>
                  <a:gd name="connsiteY9" fmla="*/ 1936975 h 3779656"/>
                  <a:gd name="connsiteX10" fmla="*/ 3872285 w 5478089"/>
                  <a:gd name="connsiteY10" fmla="*/ 2056245 h 3779656"/>
                  <a:gd name="connsiteX11" fmla="*/ 3638507 w 5478089"/>
                  <a:gd name="connsiteY11" fmla="*/ 2310237 h 3779656"/>
                  <a:gd name="connsiteX12" fmla="*/ 2997641 w 5478089"/>
                  <a:gd name="connsiteY12" fmla="*/ 2302735 h 3779656"/>
                  <a:gd name="connsiteX13" fmla="*/ 3609892 w 5478089"/>
                  <a:gd name="connsiteY13" fmla="*/ 1754095 h 3779656"/>
                  <a:gd name="connsiteX14" fmla="*/ 3427012 w 5478089"/>
                  <a:gd name="connsiteY14" fmla="*/ 1666631 h 3779656"/>
                  <a:gd name="connsiteX15" fmla="*/ 3196424 w 5478089"/>
                  <a:gd name="connsiteY15" fmla="*/ 1873365 h 3779656"/>
                  <a:gd name="connsiteX16" fmla="*/ 2305653 w 5478089"/>
                  <a:gd name="connsiteY16" fmla="*/ 2088095 h 3779656"/>
                  <a:gd name="connsiteX17" fmla="*/ 1256306 w 5478089"/>
                  <a:gd name="connsiteY17" fmla="*/ 2899083 h 3779656"/>
                  <a:gd name="connsiteX18" fmla="*/ 1443587 w 5478089"/>
                  <a:gd name="connsiteY18" fmla="*/ 3779656 h 3779656"/>
                  <a:gd name="connsiteX19" fmla="*/ 818984 w 5478089"/>
                  <a:gd name="connsiteY19" fmla="*/ 3143957 h 3779656"/>
                  <a:gd name="connsiteX20" fmla="*/ 0 w 5478089"/>
                  <a:gd name="connsiteY20" fmla="*/ 2946791 h 3779656"/>
                  <a:gd name="connsiteX21" fmla="*/ 826935 w 5478089"/>
                  <a:gd name="connsiteY21" fmla="*/ 2636690 h 3779656"/>
                  <a:gd name="connsiteX22" fmla="*/ 1752880 w 5478089"/>
                  <a:gd name="connsiteY22" fmla="*/ 1173695 h 3779656"/>
                  <a:gd name="connsiteX23" fmla="*/ 2656948 w 5478089"/>
                  <a:gd name="connsiteY23" fmla="*/ 620921 h 3779656"/>
                  <a:gd name="connsiteX24" fmla="*/ 2677612 w 5478089"/>
                  <a:gd name="connsiteY24" fmla="*/ 620921 h 3779656"/>
                  <a:gd name="connsiteX25" fmla="*/ 3023741 w 5478089"/>
                  <a:gd name="connsiteY25" fmla="*/ 527931 h 3779656"/>
                  <a:gd name="connsiteX26" fmla="*/ 3140765 w 5478089"/>
                  <a:gd name="connsiteY26" fmla="*/ 553448 h 3779656"/>
                  <a:gd name="connsiteX27" fmla="*/ 2734440 w 5478089"/>
                  <a:gd name="connsiteY27" fmla="*/ 71966 h 3779656"/>
                  <a:gd name="connsiteX28" fmla="*/ 3375844 w 5478089"/>
                  <a:gd name="connsiteY28" fmla="*/ 121652 h 3779656"/>
                  <a:gd name="connsiteX0" fmla="*/ 3375844 w 5478089"/>
                  <a:gd name="connsiteY0" fmla="*/ 121652 h 3779656"/>
                  <a:gd name="connsiteX1" fmla="*/ 3840480 w 5478089"/>
                  <a:gd name="connsiteY1" fmla="*/ 561400 h 3779656"/>
                  <a:gd name="connsiteX2" fmla="*/ 5422789 w 5478089"/>
                  <a:gd name="connsiteY2" fmla="*/ 2627975 h 3779656"/>
                  <a:gd name="connsiteX3" fmla="*/ 4810539 w 5478089"/>
                  <a:gd name="connsiteY3" fmla="*/ 2270930 h 3779656"/>
                  <a:gd name="connsiteX4" fmla="*/ 4913906 w 5478089"/>
                  <a:gd name="connsiteY4" fmla="*/ 2509469 h 3779656"/>
                  <a:gd name="connsiteX5" fmla="*/ 4909368 w 5478089"/>
                  <a:gd name="connsiteY5" fmla="*/ 2511715 h 3779656"/>
                  <a:gd name="connsiteX6" fmla="*/ 4904202 w 5478089"/>
                  <a:gd name="connsiteY6" fmla="*/ 2573709 h 3779656"/>
                  <a:gd name="connsiteX7" fmla="*/ 4444419 w 5478089"/>
                  <a:gd name="connsiteY7" fmla="*/ 2418725 h 3779656"/>
                  <a:gd name="connsiteX8" fmla="*/ 4023360 w 5478089"/>
                  <a:gd name="connsiteY8" fmla="*/ 2119855 h 3779656"/>
                  <a:gd name="connsiteX9" fmla="*/ 4079019 w 5478089"/>
                  <a:gd name="connsiteY9" fmla="*/ 1936975 h 3779656"/>
                  <a:gd name="connsiteX10" fmla="*/ 3872285 w 5478089"/>
                  <a:gd name="connsiteY10" fmla="*/ 2056245 h 3779656"/>
                  <a:gd name="connsiteX11" fmla="*/ 3638507 w 5478089"/>
                  <a:gd name="connsiteY11" fmla="*/ 2310237 h 3779656"/>
                  <a:gd name="connsiteX12" fmla="*/ 2997641 w 5478089"/>
                  <a:gd name="connsiteY12" fmla="*/ 2302735 h 3779656"/>
                  <a:gd name="connsiteX13" fmla="*/ 3609892 w 5478089"/>
                  <a:gd name="connsiteY13" fmla="*/ 1754095 h 3779656"/>
                  <a:gd name="connsiteX14" fmla="*/ 3427012 w 5478089"/>
                  <a:gd name="connsiteY14" fmla="*/ 1666631 h 3779656"/>
                  <a:gd name="connsiteX15" fmla="*/ 3196424 w 5478089"/>
                  <a:gd name="connsiteY15" fmla="*/ 1873365 h 3779656"/>
                  <a:gd name="connsiteX16" fmla="*/ 2305653 w 5478089"/>
                  <a:gd name="connsiteY16" fmla="*/ 2088095 h 3779656"/>
                  <a:gd name="connsiteX17" fmla="*/ 1256306 w 5478089"/>
                  <a:gd name="connsiteY17" fmla="*/ 2899083 h 3779656"/>
                  <a:gd name="connsiteX18" fmla="*/ 1443587 w 5478089"/>
                  <a:gd name="connsiteY18" fmla="*/ 3779656 h 3779656"/>
                  <a:gd name="connsiteX19" fmla="*/ 818984 w 5478089"/>
                  <a:gd name="connsiteY19" fmla="*/ 3143957 h 3779656"/>
                  <a:gd name="connsiteX20" fmla="*/ 0 w 5478089"/>
                  <a:gd name="connsiteY20" fmla="*/ 2946791 h 3779656"/>
                  <a:gd name="connsiteX21" fmla="*/ 826935 w 5478089"/>
                  <a:gd name="connsiteY21" fmla="*/ 2636690 h 3779656"/>
                  <a:gd name="connsiteX22" fmla="*/ 1752880 w 5478089"/>
                  <a:gd name="connsiteY22" fmla="*/ 1173695 h 3779656"/>
                  <a:gd name="connsiteX23" fmla="*/ 2656948 w 5478089"/>
                  <a:gd name="connsiteY23" fmla="*/ 620921 h 3779656"/>
                  <a:gd name="connsiteX24" fmla="*/ 2677612 w 5478089"/>
                  <a:gd name="connsiteY24" fmla="*/ 620921 h 3779656"/>
                  <a:gd name="connsiteX25" fmla="*/ 3023741 w 5478089"/>
                  <a:gd name="connsiteY25" fmla="*/ 527931 h 3779656"/>
                  <a:gd name="connsiteX26" fmla="*/ 3140765 w 5478089"/>
                  <a:gd name="connsiteY26" fmla="*/ 553448 h 3779656"/>
                  <a:gd name="connsiteX27" fmla="*/ 2734440 w 5478089"/>
                  <a:gd name="connsiteY27" fmla="*/ 71966 h 3779656"/>
                  <a:gd name="connsiteX28" fmla="*/ 3375844 w 5478089"/>
                  <a:gd name="connsiteY28" fmla="*/ 121652 h 3779656"/>
                  <a:gd name="connsiteX0" fmla="*/ 3375844 w 5478089"/>
                  <a:gd name="connsiteY0" fmla="*/ 121652 h 3779656"/>
                  <a:gd name="connsiteX1" fmla="*/ 3840480 w 5478089"/>
                  <a:gd name="connsiteY1" fmla="*/ 561400 h 3779656"/>
                  <a:gd name="connsiteX2" fmla="*/ 5422789 w 5478089"/>
                  <a:gd name="connsiteY2" fmla="*/ 2627975 h 3779656"/>
                  <a:gd name="connsiteX3" fmla="*/ 4810539 w 5478089"/>
                  <a:gd name="connsiteY3" fmla="*/ 2270930 h 3779656"/>
                  <a:gd name="connsiteX4" fmla="*/ 4913906 w 5478089"/>
                  <a:gd name="connsiteY4" fmla="*/ 2509469 h 3779656"/>
                  <a:gd name="connsiteX5" fmla="*/ 4909368 w 5478089"/>
                  <a:gd name="connsiteY5" fmla="*/ 2511715 h 3779656"/>
                  <a:gd name="connsiteX6" fmla="*/ 4904202 w 5478089"/>
                  <a:gd name="connsiteY6" fmla="*/ 2573709 h 3779656"/>
                  <a:gd name="connsiteX7" fmla="*/ 4444419 w 5478089"/>
                  <a:gd name="connsiteY7" fmla="*/ 2418725 h 3779656"/>
                  <a:gd name="connsiteX8" fmla="*/ 4023360 w 5478089"/>
                  <a:gd name="connsiteY8" fmla="*/ 2119855 h 3779656"/>
                  <a:gd name="connsiteX9" fmla="*/ 4079019 w 5478089"/>
                  <a:gd name="connsiteY9" fmla="*/ 1936975 h 3779656"/>
                  <a:gd name="connsiteX10" fmla="*/ 3872285 w 5478089"/>
                  <a:gd name="connsiteY10" fmla="*/ 2056245 h 3779656"/>
                  <a:gd name="connsiteX11" fmla="*/ 3638507 w 5478089"/>
                  <a:gd name="connsiteY11" fmla="*/ 2310237 h 3779656"/>
                  <a:gd name="connsiteX12" fmla="*/ 2997641 w 5478089"/>
                  <a:gd name="connsiteY12" fmla="*/ 2302735 h 3779656"/>
                  <a:gd name="connsiteX13" fmla="*/ 3609892 w 5478089"/>
                  <a:gd name="connsiteY13" fmla="*/ 1754095 h 3779656"/>
                  <a:gd name="connsiteX14" fmla="*/ 3427012 w 5478089"/>
                  <a:gd name="connsiteY14" fmla="*/ 1666631 h 3779656"/>
                  <a:gd name="connsiteX15" fmla="*/ 3196424 w 5478089"/>
                  <a:gd name="connsiteY15" fmla="*/ 1873365 h 3779656"/>
                  <a:gd name="connsiteX16" fmla="*/ 2305653 w 5478089"/>
                  <a:gd name="connsiteY16" fmla="*/ 2088095 h 3779656"/>
                  <a:gd name="connsiteX17" fmla="*/ 1256306 w 5478089"/>
                  <a:gd name="connsiteY17" fmla="*/ 2899083 h 3779656"/>
                  <a:gd name="connsiteX18" fmla="*/ 1443587 w 5478089"/>
                  <a:gd name="connsiteY18" fmla="*/ 3779656 h 3779656"/>
                  <a:gd name="connsiteX19" fmla="*/ 818984 w 5478089"/>
                  <a:gd name="connsiteY19" fmla="*/ 3143957 h 3779656"/>
                  <a:gd name="connsiteX20" fmla="*/ 0 w 5478089"/>
                  <a:gd name="connsiteY20" fmla="*/ 2946791 h 3779656"/>
                  <a:gd name="connsiteX21" fmla="*/ 826935 w 5478089"/>
                  <a:gd name="connsiteY21" fmla="*/ 2636690 h 3779656"/>
                  <a:gd name="connsiteX22" fmla="*/ 1752880 w 5478089"/>
                  <a:gd name="connsiteY22" fmla="*/ 1173695 h 3779656"/>
                  <a:gd name="connsiteX23" fmla="*/ 2656948 w 5478089"/>
                  <a:gd name="connsiteY23" fmla="*/ 620921 h 3779656"/>
                  <a:gd name="connsiteX24" fmla="*/ 2677612 w 5478089"/>
                  <a:gd name="connsiteY24" fmla="*/ 620921 h 3779656"/>
                  <a:gd name="connsiteX25" fmla="*/ 3023741 w 5478089"/>
                  <a:gd name="connsiteY25" fmla="*/ 527931 h 3779656"/>
                  <a:gd name="connsiteX26" fmla="*/ 3140765 w 5478089"/>
                  <a:gd name="connsiteY26" fmla="*/ 553448 h 3779656"/>
                  <a:gd name="connsiteX27" fmla="*/ 2734440 w 5478089"/>
                  <a:gd name="connsiteY27" fmla="*/ 71966 h 3779656"/>
                  <a:gd name="connsiteX28" fmla="*/ 3375844 w 5478089"/>
                  <a:gd name="connsiteY28" fmla="*/ 121652 h 3779656"/>
                  <a:gd name="connsiteX0" fmla="*/ 3375844 w 5478089"/>
                  <a:gd name="connsiteY0" fmla="*/ 121652 h 3779656"/>
                  <a:gd name="connsiteX1" fmla="*/ 3840480 w 5478089"/>
                  <a:gd name="connsiteY1" fmla="*/ 561400 h 3779656"/>
                  <a:gd name="connsiteX2" fmla="*/ 5422789 w 5478089"/>
                  <a:gd name="connsiteY2" fmla="*/ 2627975 h 3779656"/>
                  <a:gd name="connsiteX3" fmla="*/ 4810539 w 5478089"/>
                  <a:gd name="connsiteY3" fmla="*/ 2270930 h 3779656"/>
                  <a:gd name="connsiteX4" fmla="*/ 4913906 w 5478089"/>
                  <a:gd name="connsiteY4" fmla="*/ 2509469 h 3779656"/>
                  <a:gd name="connsiteX5" fmla="*/ 4909368 w 5478089"/>
                  <a:gd name="connsiteY5" fmla="*/ 2511715 h 3779656"/>
                  <a:gd name="connsiteX6" fmla="*/ 4904202 w 5478089"/>
                  <a:gd name="connsiteY6" fmla="*/ 2573709 h 3779656"/>
                  <a:gd name="connsiteX7" fmla="*/ 4444419 w 5478089"/>
                  <a:gd name="connsiteY7" fmla="*/ 2418725 h 3779656"/>
                  <a:gd name="connsiteX8" fmla="*/ 4023360 w 5478089"/>
                  <a:gd name="connsiteY8" fmla="*/ 2119855 h 3779656"/>
                  <a:gd name="connsiteX9" fmla="*/ 4079019 w 5478089"/>
                  <a:gd name="connsiteY9" fmla="*/ 1936975 h 3779656"/>
                  <a:gd name="connsiteX10" fmla="*/ 3872285 w 5478089"/>
                  <a:gd name="connsiteY10" fmla="*/ 2056245 h 3779656"/>
                  <a:gd name="connsiteX11" fmla="*/ 3638507 w 5478089"/>
                  <a:gd name="connsiteY11" fmla="*/ 2310237 h 3779656"/>
                  <a:gd name="connsiteX12" fmla="*/ 2997641 w 5478089"/>
                  <a:gd name="connsiteY12" fmla="*/ 2302735 h 3779656"/>
                  <a:gd name="connsiteX13" fmla="*/ 3609892 w 5478089"/>
                  <a:gd name="connsiteY13" fmla="*/ 1754095 h 3779656"/>
                  <a:gd name="connsiteX14" fmla="*/ 3427012 w 5478089"/>
                  <a:gd name="connsiteY14" fmla="*/ 1666631 h 3779656"/>
                  <a:gd name="connsiteX15" fmla="*/ 3196424 w 5478089"/>
                  <a:gd name="connsiteY15" fmla="*/ 1873365 h 3779656"/>
                  <a:gd name="connsiteX16" fmla="*/ 2305653 w 5478089"/>
                  <a:gd name="connsiteY16" fmla="*/ 2088095 h 3779656"/>
                  <a:gd name="connsiteX17" fmla="*/ 1256306 w 5478089"/>
                  <a:gd name="connsiteY17" fmla="*/ 2899083 h 3779656"/>
                  <a:gd name="connsiteX18" fmla="*/ 1443587 w 5478089"/>
                  <a:gd name="connsiteY18" fmla="*/ 3779656 h 3779656"/>
                  <a:gd name="connsiteX19" fmla="*/ 818984 w 5478089"/>
                  <a:gd name="connsiteY19" fmla="*/ 3143957 h 3779656"/>
                  <a:gd name="connsiteX20" fmla="*/ 0 w 5478089"/>
                  <a:gd name="connsiteY20" fmla="*/ 2946791 h 3779656"/>
                  <a:gd name="connsiteX21" fmla="*/ 826935 w 5478089"/>
                  <a:gd name="connsiteY21" fmla="*/ 2636690 h 3779656"/>
                  <a:gd name="connsiteX22" fmla="*/ 1752880 w 5478089"/>
                  <a:gd name="connsiteY22" fmla="*/ 1173695 h 3779656"/>
                  <a:gd name="connsiteX23" fmla="*/ 2656948 w 5478089"/>
                  <a:gd name="connsiteY23" fmla="*/ 620921 h 3779656"/>
                  <a:gd name="connsiteX24" fmla="*/ 2677612 w 5478089"/>
                  <a:gd name="connsiteY24" fmla="*/ 620921 h 3779656"/>
                  <a:gd name="connsiteX25" fmla="*/ 3023741 w 5478089"/>
                  <a:gd name="connsiteY25" fmla="*/ 527931 h 3779656"/>
                  <a:gd name="connsiteX26" fmla="*/ 3140765 w 5478089"/>
                  <a:gd name="connsiteY26" fmla="*/ 553448 h 3779656"/>
                  <a:gd name="connsiteX27" fmla="*/ 2734440 w 5478089"/>
                  <a:gd name="connsiteY27" fmla="*/ 71966 h 3779656"/>
                  <a:gd name="connsiteX28" fmla="*/ 3375844 w 5478089"/>
                  <a:gd name="connsiteY28" fmla="*/ 121652 h 3779656"/>
                  <a:gd name="connsiteX0" fmla="*/ 3375844 w 5478089"/>
                  <a:gd name="connsiteY0" fmla="*/ 121652 h 3779656"/>
                  <a:gd name="connsiteX1" fmla="*/ 3840480 w 5478089"/>
                  <a:gd name="connsiteY1" fmla="*/ 561400 h 3779656"/>
                  <a:gd name="connsiteX2" fmla="*/ 5422789 w 5478089"/>
                  <a:gd name="connsiteY2" fmla="*/ 2627975 h 3779656"/>
                  <a:gd name="connsiteX3" fmla="*/ 4810539 w 5478089"/>
                  <a:gd name="connsiteY3" fmla="*/ 2270930 h 3779656"/>
                  <a:gd name="connsiteX4" fmla="*/ 4913906 w 5478089"/>
                  <a:gd name="connsiteY4" fmla="*/ 2509469 h 3779656"/>
                  <a:gd name="connsiteX5" fmla="*/ 4909368 w 5478089"/>
                  <a:gd name="connsiteY5" fmla="*/ 2511715 h 3779656"/>
                  <a:gd name="connsiteX6" fmla="*/ 4904202 w 5478089"/>
                  <a:gd name="connsiteY6" fmla="*/ 2573709 h 3779656"/>
                  <a:gd name="connsiteX7" fmla="*/ 4444419 w 5478089"/>
                  <a:gd name="connsiteY7" fmla="*/ 2418725 h 3779656"/>
                  <a:gd name="connsiteX8" fmla="*/ 4023360 w 5478089"/>
                  <a:gd name="connsiteY8" fmla="*/ 2119855 h 3779656"/>
                  <a:gd name="connsiteX9" fmla="*/ 4079019 w 5478089"/>
                  <a:gd name="connsiteY9" fmla="*/ 1936975 h 3779656"/>
                  <a:gd name="connsiteX10" fmla="*/ 3872285 w 5478089"/>
                  <a:gd name="connsiteY10" fmla="*/ 2056245 h 3779656"/>
                  <a:gd name="connsiteX11" fmla="*/ 3638507 w 5478089"/>
                  <a:gd name="connsiteY11" fmla="*/ 2310237 h 3779656"/>
                  <a:gd name="connsiteX12" fmla="*/ 2997641 w 5478089"/>
                  <a:gd name="connsiteY12" fmla="*/ 2302735 h 3779656"/>
                  <a:gd name="connsiteX13" fmla="*/ 3609892 w 5478089"/>
                  <a:gd name="connsiteY13" fmla="*/ 1754095 h 3779656"/>
                  <a:gd name="connsiteX14" fmla="*/ 3427012 w 5478089"/>
                  <a:gd name="connsiteY14" fmla="*/ 1666631 h 3779656"/>
                  <a:gd name="connsiteX15" fmla="*/ 3196424 w 5478089"/>
                  <a:gd name="connsiteY15" fmla="*/ 1873365 h 3779656"/>
                  <a:gd name="connsiteX16" fmla="*/ 2305653 w 5478089"/>
                  <a:gd name="connsiteY16" fmla="*/ 2088095 h 3779656"/>
                  <a:gd name="connsiteX17" fmla="*/ 1256306 w 5478089"/>
                  <a:gd name="connsiteY17" fmla="*/ 2899083 h 3779656"/>
                  <a:gd name="connsiteX18" fmla="*/ 1443587 w 5478089"/>
                  <a:gd name="connsiteY18" fmla="*/ 3779656 h 3779656"/>
                  <a:gd name="connsiteX19" fmla="*/ 818984 w 5478089"/>
                  <a:gd name="connsiteY19" fmla="*/ 3143957 h 3779656"/>
                  <a:gd name="connsiteX20" fmla="*/ 0 w 5478089"/>
                  <a:gd name="connsiteY20" fmla="*/ 2946791 h 3779656"/>
                  <a:gd name="connsiteX21" fmla="*/ 826935 w 5478089"/>
                  <a:gd name="connsiteY21" fmla="*/ 2636690 h 3779656"/>
                  <a:gd name="connsiteX22" fmla="*/ 1752880 w 5478089"/>
                  <a:gd name="connsiteY22" fmla="*/ 1173695 h 3779656"/>
                  <a:gd name="connsiteX23" fmla="*/ 2656948 w 5478089"/>
                  <a:gd name="connsiteY23" fmla="*/ 620921 h 3779656"/>
                  <a:gd name="connsiteX24" fmla="*/ 2677612 w 5478089"/>
                  <a:gd name="connsiteY24" fmla="*/ 620921 h 3779656"/>
                  <a:gd name="connsiteX25" fmla="*/ 3023741 w 5478089"/>
                  <a:gd name="connsiteY25" fmla="*/ 527931 h 3779656"/>
                  <a:gd name="connsiteX26" fmla="*/ 3140765 w 5478089"/>
                  <a:gd name="connsiteY26" fmla="*/ 553448 h 3779656"/>
                  <a:gd name="connsiteX27" fmla="*/ 2734440 w 5478089"/>
                  <a:gd name="connsiteY27" fmla="*/ 71966 h 3779656"/>
                  <a:gd name="connsiteX28" fmla="*/ 3375844 w 5478089"/>
                  <a:gd name="connsiteY28" fmla="*/ 121652 h 3779656"/>
                  <a:gd name="connsiteX0" fmla="*/ 3375844 w 5478089"/>
                  <a:gd name="connsiteY0" fmla="*/ 121652 h 3779656"/>
                  <a:gd name="connsiteX1" fmla="*/ 3840480 w 5478089"/>
                  <a:gd name="connsiteY1" fmla="*/ 561400 h 3779656"/>
                  <a:gd name="connsiteX2" fmla="*/ 5422789 w 5478089"/>
                  <a:gd name="connsiteY2" fmla="*/ 2627975 h 3779656"/>
                  <a:gd name="connsiteX3" fmla="*/ 4810539 w 5478089"/>
                  <a:gd name="connsiteY3" fmla="*/ 2270930 h 3779656"/>
                  <a:gd name="connsiteX4" fmla="*/ 4913906 w 5478089"/>
                  <a:gd name="connsiteY4" fmla="*/ 2509469 h 3779656"/>
                  <a:gd name="connsiteX5" fmla="*/ 4909368 w 5478089"/>
                  <a:gd name="connsiteY5" fmla="*/ 2511715 h 3779656"/>
                  <a:gd name="connsiteX6" fmla="*/ 4904202 w 5478089"/>
                  <a:gd name="connsiteY6" fmla="*/ 2573709 h 3779656"/>
                  <a:gd name="connsiteX7" fmla="*/ 4444419 w 5478089"/>
                  <a:gd name="connsiteY7" fmla="*/ 2418725 h 3779656"/>
                  <a:gd name="connsiteX8" fmla="*/ 4023360 w 5478089"/>
                  <a:gd name="connsiteY8" fmla="*/ 2119855 h 3779656"/>
                  <a:gd name="connsiteX9" fmla="*/ 4079019 w 5478089"/>
                  <a:gd name="connsiteY9" fmla="*/ 1936975 h 3779656"/>
                  <a:gd name="connsiteX10" fmla="*/ 3872285 w 5478089"/>
                  <a:gd name="connsiteY10" fmla="*/ 2056245 h 3779656"/>
                  <a:gd name="connsiteX11" fmla="*/ 3638507 w 5478089"/>
                  <a:gd name="connsiteY11" fmla="*/ 2310237 h 3779656"/>
                  <a:gd name="connsiteX12" fmla="*/ 2997641 w 5478089"/>
                  <a:gd name="connsiteY12" fmla="*/ 2302735 h 3779656"/>
                  <a:gd name="connsiteX13" fmla="*/ 3609892 w 5478089"/>
                  <a:gd name="connsiteY13" fmla="*/ 1754095 h 3779656"/>
                  <a:gd name="connsiteX14" fmla="*/ 3427012 w 5478089"/>
                  <a:gd name="connsiteY14" fmla="*/ 1666631 h 3779656"/>
                  <a:gd name="connsiteX15" fmla="*/ 3196424 w 5478089"/>
                  <a:gd name="connsiteY15" fmla="*/ 1873365 h 3779656"/>
                  <a:gd name="connsiteX16" fmla="*/ 2305653 w 5478089"/>
                  <a:gd name="connsiteY16" fmla="*/ 2088095 h 3779656"/>
                  <a:gd name="connsiteX17" fmla="*/ 1256306 w 5478089"/>
                  <a:gd name="connsiteY17" fmla="*/ 2899083 h 3779656"/>
                  <a:gd name="connsiteX18" fmla="*/ 1443587 w 5478089"/>
                  <a:gd name="connsiteY18" fmla="*/ 3779656 h 3779656"/>
                  <a:gd name="connsiteX19" fmla="*/ 818984 w 5478089"/>
                  <a:gd name="connsiteY19" fmla="*/ 3143957 h 3779656"/>
                  <a:gd name="connsiteX20" fmla="*/ 0 w 5478089"/>
                  <a:gd name="connsiteY20" fmla="*/ 2946791 h 3779656"/>
                  <a:gd name="connsiteX21" fmla="*/ 826935 w 5478089"/>
                  <a:gd name="connsiteY21" fmla="*/ 2636690 h 3779656"/>
                  <a:gd name="connsiteX22" fmla="*/ 1752880 w 5478089"/>
                  <a:gd name="connsiteY22" fmla="*/ 1173695 h 3779656"/>
                  <a:gd name="connsiteX23" fmla="*/ 2656948 w 5478089"/>
                  <a:gd name="connsiteY23" fmla="*/ 620921 h 3779656"/>
                  <a:gd name="connsiteX24" fmla="*/ 2677612 w 5478089"/>
                  <a:gd name="connsiteY24" fmla="*/ 620921 h 3779656"/>
                  <a:gd name="connsiteX25" fmla="*/ 3023741 w 5478089"/>
                  <a:gd name="connsiteY25" fmla="*/ 527931 h 3779656"/>
                  <a:gd name="connsiteX26" fmla="*/ 3140765 w 5478089"/>
                  <a:gd name="connsiteY26" fmla="*/ 553448 h 3779656"/>
                  <a:gd name="connsiteX27" fmla="*/ 2734440 w 5478089"/>
                  <a:gd name="connsiteY27" fmla="*/ 71966 h 3779656"/>
                  <a:gd name="connsiteX28" fmla="*/ 3375844 w 5478089"/>
                  <a:gd name="connsiteY28" fmla="*/ 121652 h 3779656"/>
                  <a:gd name="connsiteX0" fmla="*/ 3375844 w 5478089"/>
                  <a:gd name="connsiteY0" fmla="*/ 121652 h 3779656"/>
                  <a:gd name="connsiteX1" fmla="*/ 3840480 w 5478089"/>
                  <a:gd name="connsiteY1" fmla="*/ 561400 h 3779656"/>
                  <a:gd name="connsiteX2" fmla="*/ 5422789 w 5478089"/>
                  <a:gd name="connsiteY2" fmla="*/ 2627975 h 3779656"/>
                  <a:gd name="connsiteX3" fmla="*/ 4810539 w 5478089"/>
                  <a:gd name="connsiteY3" fmla="*/ 2270930 h 3779656"/>
                  <a:gd name="connsiteX4" fmla="*/ 4913906 w 5478089"/>
                  <a:gd name="connsiteY4" fmla="*/ 2509469 h 3779656"/>
                  <a:gd name="connsiteX5" fmla="*/ 4909368 w 5478089"/>
                  <a:gd name="connsiteY5" fmla="*/ 2511715 h 3779656"/>
                  <a:gd name="connsiteX6" fmla="*/ 4904202 w 5478089"/>
                  <a:gd name="connsiteY6" fmla="*/ 2573709 h 3779656"/>
                  <a:gd name="connsiteX7" fmla="*/ 4444419 w 5478089"/>
                  <a:gd name="connsiteY7" fmla="*/ 2418725 h 3779656"/>
                  <a:gd name="connsiteX8" fmla="*/ 4023360 w 5478089"/>
                  <a:gd name="connsiteY8" fmla="*/ 2119855 h 3779656"/>
                  <a:gd name="connsiteX9" fmla="*/ 4079019 w 5478089"/>
                  <a:gd name="connsiteY9" fmla="*/ 1936975 h 3779656"/>
                  <a:gd name="connsiteX10" fmla="*/ 3872285 w 5478089"/>
                  <a:gd name="connsiteY10" fmla="*/ 2056245 h 3779656"/>
                  <a:gd name="connsiteX11" fmla="*/ 3638507 w 5478089"/>
                  <a:gd name="connsiteY11" fmla="*/ 2310237 h 3779656"/>
                  <a:gd name="connsiteX12" fmla="*/ 2997641 w 5478089"/>
                  <a:gd name="connsiteY12" fmla="*/ 2302735 h 3779656"/>
                  <a:gd name="connsiteX13" fmla="*/ 3609892 w 5478089"/>
                  <a:gd name="connsiteY13" fmla="*/ 1754095 h 3779656"/>
                  <a:gd name="connsiteX14" fmla="*/ 3427012 w 5478089"/>
                  <a:gd name="connsiteY14" fmla="*/ 1666631 h 3779656"/>
                  <a:gd name="connsiteX15" fmla="*/ 3416365 w 5478089"/>
                  <a:gd name="connsiteY15" fmla="*/ 1840121 h 3779656"/>
                  <a:gd name="connsiteX16" fmla="*/ 3196424 w 5478089"/>
                  <a:gd name="connsiteY16" fmla="*/ 1873365 h 3779656"/>
                  <a:gd name="connsiteX17" fmla="*/ 2305653 w 5478089"/>
                  <a:gd name="connsiteY17" fmla="*/ 2088095 h 3779656"/>
                  <a:gd name="connsiteX18" fmla="*/ 1256306 w 5478089"/>
                  <a:gd name="connsiteY18" fmla="*/ 2899083 h 3779656"/>
                  <a:gd name="connsiteX19" fmla="*/ 1443587 w 5478089"/>
                  <a:gd name="connsiteY19" fmla="*/ 3779656 h 3779656"/>
                  <a:gd name="connsiteX20" fmla="*/ 818984 w 5478089"/>
                  <a:gd name="connsiteY20" fmla="*/ 3143957 h 3779656"/>
                  <a:gd name="connsiteX21" fmla="*/ 0 w 5478089"/>
                  <a:gd name="connsiteY21" fmla="*/ 2946791 h 3779656"/>
                  <a:gd name="connsiteX22" fmla="*/ 826935 w 5478089"/>
                  <a:gd name="connsiteY22" fmla="*/ 2636690 h 3779656"/>
                  <a:gd name="connsiteX23" fmla="*/ 1752880 w 5478089"/>
                  <a:gd name="connsiteY23" fmla="*/ 1173695 h 3779656"/>
                  <a:gd name="connsiteX24" fmla="*/ 2656948 w 5478089"/>
                  <a:gd name="connsiteY24" fmla="*/ 620921 h 3779656"/>
                  <a:gd name="connsiteX25" fmla="*/ 2677612 w 5478089"/>
                  <a:gd name="connsiteY25" fmla="*/ 620921 h 3779656"/>
                  <a:gd name="connsiteX26" fmla="*/ 3023741 w 5478089"/>
                  <a:gd name="connsiteY26" fmla="*/ 527931 h 3779656"/>
                  <a:gd name="connsiteX27" fmla="*/ 3140765 w 5478089"/>
                  <a:gd name="connsiteY27" fmla="*/ 553448 h 3779656"/>
                  <a:gd name="connsiteX28" fmla="*/ 2734440 w 5478089"/>
                  <a:gd name="connsiteY28" fmla="*/ 71966 h 3779656"/>
                  <a:gd name="connsiteX29" fmla="*/ 3375844 w 5478089"/>
                  <a:gd name="connsiteY29" fmla="*/ 121652 h 3779656"/>
                  <a:gd name="connsiteX0" fmla="*/ 3375844 w 5478089"/>
                  <a:gd name="connsiteY0" fmla="*/ 121652 h 3779656"/>
                  <a:gd name="connsiteX1" fmla="*/ 3840480 w 5478089"/>
                  <a:gd name="connsiteY1" fmla="*/ 561400 h 3779656"/>
                  <a:gd name="connsiteX2" fmla="*/ 5422789 w 5478089"/>
                  <a:gd name="connsiteY2" fmla="*/ 2627975 h 3779656"/>
                  <a:gd name="connsiteX3" fmla="*/ 4810539 w 5478089"/>
                  <a:gd name="connsiteY3" fmla="*/ 2270930 h 3779656"/>
                  <a:gd name="connsiteX4" fmla="*/ 4913906 w 5478089"/>
                  <a:gd name="connsiteY4" fmla="*/ 2509469 h 3779656"/>
                  <a:gd name="connsiteX5" fmla="*/ 4909368 w 5478089"/>
                  <a:gd name="connsiteY5" fmla="*/ 2511715 h 3779656"/>
                  <a:gd name="connsiteX6" fmla="*/ 4904202 w 5478089"/>
                  <a:gd name="connsiteY6" fmla="*/ 2573709 h 3779656"/>
                  <a:gd name="connsiteX7" fmla="*/ 4444419 w 5478089"/>
                  <a:gd name="connsiteY7" fmla="*/ 2418725 h 3779656"/>
                  <a:gd name="connsiteX8" fmla="*/ 4023360 w 5478089"/>
                  <a:gd name="connsiteY8" fmla="*/ 2119855 h 3779656"/>
                  <a:gd name="connsiteX9" fmla="*/ 4079019 w 5478089"/>
                  <a:gd name="connsiteY9" fmla="*/ 1936975 h 3779656"/>
                  <a:gd name="connsiteX10" fmla="*/ 3872285 w 5478089"/>
                  <a:gd name="connsiteY10" fmla="*/ 2056245 h 3779656"/>
                  <a:gd name="connsiteX11" fmla="*/ 3638507 w 5478089"/>
                  <a:gd name="connsiteY11" fmla="*/ 2310237 h 3779656"/>
                  <a:gd name="connsiteX12" fmla="*/ 2997641 w 5478089"/>
                  <a:gd name="connsiteY12" fmla="*/ 2302735 h 3779656"/>
                  <a:gd name="connsiteX13" fmla="*/ 3609892 w 5478089"/>
                  <a:gd name="connsiteY13" fmla="*/ 1754095 h 3779656"/>
                  <a:gd name="connsiteX14" fmla="*/ 3416365 w 5478089"/>
                  <a:gd name="connsiteY14" fmla="*/ 1840121 h 3779656"/>
                  <a:gd name="connsiteX15" fmla="*/ 3196424 w 5478089"/>
                  <a:gd name="connsiteY15" fmla="*/ 1873365 h 3779656"/>
                  <a:gd name="connsiteX16" fmla="*/ 2305653 w 5478089"/>
                  <a:gd name="connsiteY16" fmla="*/ 2088095 h 3779656"/>
                  <a:gd name="connsiteX17" fmla="*/ 1256306 w 5478089"/>
                  <a:gd name="connsiteY17" fmla="*/ 2899083 h 3779656"/>
                  <a:gd name="connsiteX18" fmla="*/ 1443587 w 5478089"/>
                  <a:gd name="connsiteY18" fmla="*/ 3779656 h 3779656"/>
                  <a:gd name="connsiteX19" fmla="*/ 818984 w 5478089"/>
                  <a:gd name="connsiteY19" fmla="*/ 3143957 h 3779656"/>
                  <a:gd name="connsiteX20" fmla="*/ 0 w 5478089"/>
                  <a:gd name="connsiteY20" fmla="*/ 2946791 h 3779656"/>
                  <a:gd name="connsiteX21" fmla="*/ 826935 w 5478089"/>
                  <a:gd name="connsiteY21" fmla="*/ 2636690 h 3779656"/>
                  <a:gd name="connsiteX22" fmla="*/ 1752880 w 5478089"/>
                  <a:gd name="connsiteY22" fmla="*/ 1173695 h 3779656"/>
                  <a:gd name="connsiteX23" fmla="*/ 2656948 w 5478089"/>
                  <a:gd name="connsiteY23" fmla="*/ 620921 h 3779656"/>
                  <a:gd name="connsiteX24" fmla="*/ 2677612 w 5478089"/>
                  <a:gd name="connsiteY24" fmla="*/ 620921 h 3779656"/>
                  <a:gd name="connsiteX25" fmla="*/ 3023741 w 5478089"/>
                  <a:gd name="connsiteY25" fmla="*/ 527931 h 3779656"/>
                  <a:gd name="connsiteX26" fmla="*/ 3140765 w 5478089"/>
                  <a:gd name="connsiteY26" fmla="*/ 553448 h 3779656"/>
                  <a:gd name="connsiteX27" fmla="*/ 2734440 w 5478089"/>
                  <a:gd name="connsiteY27" fmla="*/ 71966 h 3779656"/>
                  <a:gd name="connsiteX28" fmla="*/ 3375844 w 5478089"/>
                  <a:gd name="connsiteY28" fmla="*/ 121652 h 3779656"/>
                  <a:gd name="connsiteX0" fmla="*/ 3375844 w 5478089"/>
                  <a:gd name="connsiteY0" fmla="*/ 121652 h 3779656"/>
                  <a:gd name="connsiteX1" fmla="*/ 3840480 w 5478089"/>
                  <a:gd name="connsiteY1" fmla="*/ 561400 h 3779656"/>
                  <a:gd name="connsiteX2" fmla="*/ 5422789 w 5478089"/>
                  <a:gd name="connsiteY2" fmla="*/ 2627975 h 3779656"/>
                  <a:gd name="connsiteX3" fmla="*/ 4810539 w 5478089"/>
                  <a:gd name="connsiteY3" fmla="*/ 2270930 h 3779656"/>
                  <a:gd name="connsiteX4" fmla="*/ 4913906 w 5478089"/>
                  <a:gd name="connsiteY4" fmla="*/ 2509469 h 3779656"/>
                  <a:gd name="connsiteX5" fmla="*/ 4909368 w 5478089"/>
                  <a:gd name="connsiteY5" fmla="*/ 2511715 h 3779656"/>
                  <a:gd name="connsiteX6" fmla="*/ 4904202 w 5478089"/>
                  <a:gd name="connsiteY6" fmla="*/ 2573709 h 3779656"/>
                  <a:gd name="connsiteX7" fmla="*/ 4444419 w 5478089"/>
                  <a:gd name="connsiteY7" fmla="*/ 2418725 h 3779656"/>
                  <a:gd name="connsiteX8" fmla="*/ 4023360 w 5478089"/>
                  <a:gd name="connsiteY8" fmla="*/ 2119855 h 3779656"/>
                  <a:gd name="connsiteX9" fmla="*/ 4079019 w 5478089"/>
                  <a:gd name="connsiteY9" fmla="*/ 1936975 h 3779656"/>
                  <a:gd name="connsiteX10" fmla="*/ 3872285 w 5478089"/>
                  <a:gd name="connsiteY10" fmla="*/ 2056245 h 3779656"/>
                  <a:gd name="connsiteX11" fmla="*/ 3638507 w 5478089"/>
                  <a:gd name="connsiteY11" fmla="*/ 2310237 h 3779656"/>
                  <a:gd name="connsiteX12" fmla="*/ 2997641 w 5478089"/>
                  <a:gd name="connsiteY12" fmla="*/ 2302735 h 3779656"/>
                  <a:gd name="connsiteX13" fmla="*/ 3609892 w 5478089"/>
                  <a:gd name="connsiteY13" fmla="*/ 1754095 h 3779656"/>
                  <a:gd name="connsiteX14" fmla="*/ 3416365 w 5478089"/>
                  <a:gd name="connsiteY14" fmla="*/ 1840121 h 3779656"/>
                  <a:gd name="connsiteX15" fmla="*/ 3196424 w 5478089"/>
                  <a:gd name="connsiteY15" fmla="*/ 1873365 h 3779656"/>
                  <a:gd name="connsiteX16" fmla="*/ 2305653 w 5478089"/>
                  <a:gd name="connsiteY16" fmla="*/ 2088095 h 3779656"/>
                  <a:gd name="connsiteX17" fmla="*/ 1256306 w 5478089"/>
                  <a:gd name="connsiteY17" fmla="*/ 2899083 h 3779656"/>
                  <a:gd name="connsiteX18" fmla="*/ 1443587 w 5478089"/>
                  <a:gd name="connsiteY18" fmla="*/ 3779656 h 3779656"/>
                  <a:gd name="connsiteX19" fmla="*/ 818984 w 5478089"/>
                  <a:gd name="connsiteY19" fmla="*/ 3143957 h 3779656"/>
                  <a:gd name="connsiteX20" fmla="*/ 0 w 5478089"/>
                  <a:gd name="connsiteY20" fmla="*/ 2946791 h 3779656"/>
                  <a:gd name="connsiteX21" fmla="*/ 826935 w 5478089"/>
                  <a:gd name="connsiteY21" fmla="*/ 2636690 h 3779656"/>
                  <a:gd name="connsiteX22" fmla="*/ 1752880 w 5478089"/>
                  <a:gd name="connsiteY22" fmla="*/ 1173695 h 3779656"/>
                  <a:gd name="connsiteX23" fmla="*/ 2656948 w 5478089"/>
                  <a:gd name="connsiteY23" fmla="*/ 620921 h 3779656"/>
                  <a:gd name="connsiteX24" fmla="*/ 2677612 w 5478089"/>
                  <a:gd name="connsiteY24" fmla="*/ 620921 h 3779656"/>
                  <a:gd name="connsiteX25" fmla="*/ 3023741 w 5478089"/>
                  <a:gd name="connsiteY25" fmla="*/ 527931 h 3779656"/>
                  <a:gd name="connsiteX26" fmla="*/ 3140765 w 5478089"/>
                  <a:gd name="connsiteY26" fmla="*/ 553448 h 3779656"/>
                  <a:gd name="connsiteX27" fmla="*/ 2734440 w 5478089"/>
                  <a:gd name="connsiteY27" fmla="*/ 71966 h 3779656"/>
                  <a:gd name="connsiteX28" fmla="*/ 3375844 w 5478089"/>
                  <a:gd name="connsiteY28" fmla="*/ 121652 h 3779656"/>
                  <a:gd name="connsiteX0" fmla="*/ 3375844 w 5478089"/>
                  <a:gd name="connsiteY0" fmla="*/ 121652 h 3779656"/>
                  <a:gd name="connsiteX1" fmla="*/ 3840480 w 5478089"/>
                  <a:gd name="connsiteY1" fmla="*/ 561400 h 3779656"/>
                  <a:gd name="connsiteX2" fmla="*/ 5422789 w 5478089"/>
                  <a:gd name="connsiteY2" fmla="*/ 2627975 h 3779656"/>
                  <a:gd name="connsiteX3" fmla="*/ 4810539 w 5478089"/>
                  <a:gd name="connsiteY3" fmla="*/ 2270930 h 3779656"/>
                  <a:gd name="connsiteX4" fmla="*/ 4913906 w 5478089"/>
                  <a:gd name="connsiteY4" fmla="*/ 2509469 h 3779656"/>
                  <a:gd name="connsiteX5" fmla="*/ 4909368 w 5478089"/>
                  <a:gd name="connsiteY5" fmla="*/ 2511715 h 3779656"/>
                  <a:gd name="connsiteX6" fmla="*/ 4904202 w 5478089"/>
                  <a:gd name="connsiteY6" fmla="*/ 2573709 h 3779656"/>
                  <a:gd name="connsiteX7" fmla="*/ 4444419 w 5478089"/>
                  <a:gd name="connsiteY7" fmla="*/ 2418725 h 3779656"/>
                  <a:gd name="connsiteX8" fmla="*/ 4023360 w 5478089"/>
                  <a:gd name="connsiteY8" fmla="*/ 2119855 h 3779656"/>
                  <a:gd name="connsiteX9" fmla="*/ 4079019 w 5478089"/>
                  <a:gd name="connsiteY9" fmla="*/ 1936975 h 3779656"/>
                  <a:gd name="connsiteX10" fmla="*/ 3872285 w 5478089"/>
                  <a:gd name="connsiteY10" fmla="*/ 2056245 h 3779656"/>
                  <a:gd name="connsiteX11" fmla="*/ 3638507 w 5478089"/>
                  <a:gd name="connsiteY11" fmla="*/ 2310237 h 3779656"/>
                  <a:gd name="connsiteX12" fmla="*/ 2997641 w 5478089"/>
                  <a:gd name="connsiteY12" fmla="*/ 2302735 h 3779656"/>
                  <a:gd name="connsiteX13" fmla="*/ 3609892 w 5478089"/>
                  <a:gd name="connsiteY13" fmla="*/ 1754095 h 3779656"/>
                  <a:gd name="connsiteX14" fmla="*/ 3416365 w 5478089"/>
                  <a:gd name="connsiteY14" fmla="*/ 1840121 h 3779656"/>
                  <a:gd name="connsiteX15" fmla="*/ 3196424 w 5478089"/>
                  <a:gd name="connsiteY15" fmla="*/ 1873365 h 3779656"/>
                  <a:gd name="connsiteX16" fmla="*/ 2305653 w 5478089"/>
                  <a:gd name="connsiteY16" fmla="*/ 2088095 h 3779656"/>
                  <a:gd name="connsiteX17" fmla="*/ 1256306 w 5478089"/>
                  <a:gd name="connsiteY17" fmla="*/ 2899083 h 3779656"/>
                  <a:gd name="connsiteX18" fmla="*/ 1443587 w 5478089"/>
                  <a:gd name="connsiteY18" fmla="*/ 3779656 h 3779656"/>
                  <a:gd name="connsiteX19" fmla="*/ 818984 w 5478089"/>
                  <a:gd name="connsiteY19" fmla="*/ 3143957 h 3779656"/>
                  <a:gd name="connsiteX20" fmla="*/ 0 w 5478089"/>
                  <a:gd name="connsiteY20" fmla="*/ 2946791 h 3779656"/>
                  <a:gd name="connsiteX21" fmla="*/ 826935 w 5478089"/>
                  <a:gd name="connsiteY21" fmla="*/ 2636690 h 3779656"/>
                  <a:gd name="connsiteX22" fmla="*/ 1752880 w 5478089"/>
                  <a:gd name="connsiteY22" fmla="*/ 1173695 h 3779656"/>
                  <a:gd name="connsiteX23" fmla="*/ 2656948 w 5478089"/>
                  <a:gd name="connsiteY23" fmla="*/ 620921 h 3779656"/>
                  <a:gd name="connsiteX24" fmla="*/ 2677612 w 5478089"/>
                  <a:gd name="connsiteY24" fmla="*/ 620921 h 3779656"/>
                  <a:gd name="connsiteX25" fmla="*/ 3023741 w 5478089"/>
                  <a:gd name="connsiteY25" fmla="*/ 527931 h 3779656"/>
                  <a:gd name="connsiteX26" fmla="*/ 3140765 w 5478089"/>
                  <a:gd name="connsiteY26" fmla="*/ 553448 h 3779656"/>
                  <a:gd name="connsiteX27" fmla="*/ 2734440 w 5478089"/>
                  <a:gd name="connsiteY27" fmla="*/ 71966 h 3779656"/>
                  <a:gd name="connsiteX28" fmla="*/ 3375844 w 5478089"/>
                  <a:gd name="connsiteY28" fmla="*/ 121652 h 3779656"/>
                  <a:gd name="connsiteX0" fmla="*/ 3375844 w 5478089"/>
                  <a:gd name="connsiteY0" fmla="*/ 121652 h 3779656"/>
                  <a:gd name="connsiteX1" fmla="*/ 3840480 w 5478089"/>
                  <a:gd name="connsiteY1" fmla="*/ 561400 h 3779656"/>
                  <a:gd name="connsiteX2" fmla="*/ 5422789 w 5478089"/>
                  <a:gd name="connsiteY2" fmla="*/ 2627975 h 3779656"/>
                  <a:gd name="connsiteX3" fmla="*/ 4810539 w 5478089"/>
                  <a:gd name="connsiteY3" fmla="*/ 2270930 h 3779656"/>
                  <a:gd name="connsiteX4" fmla="*/ 4913906 w 5478089"/>
                  <a:gd name="connsiteY4" fmla="*/ 2509469 h 3779656"/>
                  <a:gd name="connsiteX5" fmla="*/ 4909368 w 5478089"/>
                  <a:gd name="connsiteY5" fmla="*/ 2511715 h 3779656"/>
                  <a:gd name="connsiteX6" fmla="*/ 4904202 w 5478089"/>
                  <a:gd name="connsiteY6" fmla="*/ 2573709 h 3779656"/>
                  <a:gd name="connsiteX7" fmla="*/ 4444419 w 5478089"/>
                  <a:gd name="connsiteY7" fmla="*/ 2418725 h 3779656"/>
                  <a:gd name="connsiteX8" fmla="*/ 4023360 w 5478089"/>
                  <a:gd name="connsiteY8" fmla="*/ 2119855 h 3779656"/>
                  <a:gd name="connsiteX9" fmla="*/ 4079019 w 5478089"/>
                  <a:gd name="connsiteY9" fmla="*/ 1936975 h 3779656"/>
                  <a:gd name="connsiteX10" fmla="*/ 3872285 w 5478089"/>
                  <a:gd name="connsiteY10" fmla="*/ 2056245 h 3779656"/>
                  <a:gd name="connsiteX11" fmla="*/ 3638507 w 5478089"/>
                  <a:gd name="connsiteY11" fmla="*/ 2310237 h 3779656"/>
                  <a:gd name="connsiteX12" fmla="*/ 2997641 w 5478089"/>
                  <a:gd name="connsiteY12" fmla="*/ 2302735 h 3779656"/>
                  <a:gd name="connsiteX13" fmla="*/ 3609892 w 5478089"/>
                  <a:gd name="connsiteY13" fmla="*/ 1754095 h 3779656"/>
                  <a:gd name="connsiteX14" fmla="*/ 3416365 w 5478089"/>
                  <a:gd name="connsiteY14" fmla="*/ 1840121 h 3779656"/>
                  <a:gd name="connsiteX15" fmla="*/ 3196424 w 5478089"/>
                  <a:gd name="connsiteY15" fmla="*/ 1873365 h 3779656"/>
                  <a:gd name="connsiteX16" fmla="*/ 2305653 w 5478089"/>
                  <a:gd name="connsiteY16" fmla="*/ 2088095 h 3779656"/>
                  <a:gd name="connsiteX17" fmla="*/ 1256306 w 5478089"/>
                  <a:gd name="connsiteY17" fmla="*/ 2899083 h 3779656"/>
                  <a:gd name="connsiteX18" fmla="*/ 1443587 w 5478089"/>
                  <a:gd name="connsiteY18" fmla="*/ 3779656 h 3779656"/>
                  <a:gd name="connsiteX19" fmla="*/ 818984 w 5478089"/>
                  <a:gd name="connsiteY19" fmla="*/ 3143957 h 3779656"/>
                  <a:gd name="connsiteX20" fmla="*/ 0 w 5478089"/>
                  <a:gd name="connsiteY20" fmla="*/ 2946791 h 3779656"/>
                  <a:gd name="connsiteX21" fmla="*/ 826935 w 5478089"/>
                  <a:gd name="connsiteY21" fmla="*/ 2636690 h 3779656"/>
                  <a:gd name="connsiteX22" fmla="*/ 1752880 w 5478089"/>
                  <a:gd name="connsiteY22" fmla="*/ 1173695 h 3779656"/>
                  <a:gd name="connsiteX23" fmla="*/ 2656948 w 5478089"/>
                  <a:gd name="connsiteY23" fmla="*/ 620921 h 3779656"/>
                  <a:gd name="connsiteX24" fmla="*/ 2677612 w 5478089"/>
                  <a:gd name="connsiteY24" fmla="*/ 620921 h 3779656"/>
                  <a:gd name="connsiteX25" fmla="*/ 3023741 w 5478089"/>
                  <a:gd name="connsiteY25" fmla="*/ 527931 h 3779656"/>
                  <a:gd name="connsiteX26" fmla="*/ 3140765 w 5478089"/>
                  <a:gd name="connsiteY26" fmla="*/ 553448 h 3779656"/>
                  <a:gd name="connsiteX27" fmla="*/ 2734440 w 5478089"/>
                  <a:gd name="connsiteY27" fmla="*/ 71966 h 3779656"/>
                  <a:gd name="connsiteX28" fmla="*/ 3375844 w 5478089"/>
                  <a:gd name="connsiteY28" fmla="*/ 121652 h 3779656"/>
                  <a:gd name="connsiteX0" fmla="*/ 3375844 w 5478089"/>
                  <a:gd name="connsiteY0" fmla="*/ 121652 h 3779656"/>
                  <a:gd name="connsiteX1" fmla="*/ 3840480 w 5478089"/>
                  <a:gd name="connsiteY1" fmla="*/ 561400 h 3779656"/>
                  <a:gd name="connsiteX2" fmla="*/ 5422789 w 5478089"/>
                  <a:gd name="connsiteY2" fmla="*/ 2627975 h 3779656"/>
                  <a:gd name="connsiteX3" fmla="*/ 4810539 w 5478089"/>
                  <a:gd name="connsiteY3" fmla="*/ 2270930 h 3779656"/>
                  <a:gd name="connsiteX4" fmla="*/ 4913906 w 5478089"/>
                  <a:gd name="connsiteY4" fmla="*/ 2509469 h 3779656"/>
                  <a:gd name="connsiteX5" fmla="*/ 4909368 w 5478089"/>
                  <a:gd name="connsiteY5" fmla="*/ 2511715 h 3779656"/>
                  <a:gd name="connsiteX6" fmla="*/ 4904202 w 5478089"/>
                  <a:gd name="connsiteY6" fmla="*/ 2573709 h 3779656"/>
                  <a:gd name="connsiteX7" fmla="*/ 4444419 w 5478089"/>
                  <a:gd name="connsiteY7" fmla="*/ 2418725 h 3779656"/>
                  <a:gd name="connsiteX8" fmla="*/ 4023360 w 5478089"/>
                  <a:gd name="connsiteY8" fmla="*/ 2119855 h 3779656"/>
                  <a:gd name="connsiteX9" fmla="*/ 4079019 w 5478089"/>
                  <a:gd name="connsiteY9" fmla="*/ 1936975 h 3779656"/>
                  <a:gd name="connsiteX10" fmla="*/ 3872285 w 5478089"/>
                  <a:gd name="connsiteY10" fmla="*/ 2056245 h 3779656"/>
                  <a:gd name="connsiteX11" fmla="*/ 3638507 w 5478089"/>
                  <a:gd name="connsiteY11" fmla="*/ 2310237 h 3779656"/>
                  <a:gd name="connsiteX12" fmla="*/ 2997641 w 5478089"/>
                  <a:gd name="connsiteY12" fmla="*/ 2302735 h 3779656"/>
                  <a:gd name="connsiteX13" fmla="*/ 3609892 w 5478089"/>
                  <a:gd name="connsiteY13" fmla="*/ 1754095 h 3779656"/>
                  <a:gd name="connsiteX14" fmla="*/ 3416365 w 5478089"/>
                  <a:gd name="connsiteY14" fmla="*/ 1880602 h 3779656"/>
                  <a:gd name="connsiteX15" fmla="*/ 3196424 w 5478089"/>
                  <a:gd name="connsiteY15" fmla="*/ 1873365 h 3779656"/>
                  <a:gd name="connsiteX16" fmla="*/ 2305653 w 5478089"/>
                  <a:gd name="connsiteY16" fmla="*/ 2088095 h 3779656"/>
                  <a:gd name="connsiteX17" fmla="*/ 1256306 w 5478089"/>
                  <a:gd name="connsiteY17" fmla="*/ 2899083 h 3779656"/>
                  <a:gd name="connsiteX18" fmla="*/ 1443587 w 5478089"/>
                  <a:gd name="connsiteY18" fmla="*/ 3779656 h 3779656"/>
                  <a:gd name="connsiteX19" fmla="*/ 818984 w 5478089"/>
                  <a:gd name="connsiteY19" fmla="*/ 3143957 h 3779656"/>
                  <a:gd name="connsiteX20" fmla="*/ 0 w 5478089"/>
                  <a:gd name="connsiteY20" fmla="*/ 2946791 h 3779656"/>
                  <a:gd name="connsiteX21" fmla="*/ 826935 w 5478089"/>
                  <a:gd name="connsiteY21" fmla="*/ 2636690 h 3779656"/>
                  <a:gd name="connsiteX22" fmla="*/ 1752880 w 5478089"/>
                  <a:gd name="connsiteY22" fmla="*/ 1173695 h 3779656"/>
                  <a:gd name="connsiteX23" fmla="*/ 2656948 w 5478089"/>
                  <a:gd name="connsiteY23" fmla="*/ 620921 h 3779656"/>
                  <a:gd name="connsiteX24" fmla="*/ 2677612 w 5478089"/>
                  <a:gd name="connsiteY24" fmla="*/ 620921 h 3779656"/>
                  <a:gd name="connsiteX25" fmla="*/ 3023741 w 5478089"/>
                  <a:gd name="connsiteY25" fmla="*/ 527931 h 3779656"/>
                  <a:gd name="connsiteX26" fmla="*/ 3140765 w 5478089"/>
                  <a:gd name="connsiteY26" fmla="*/ 553448 h 3779656"/>
                  <a:gd name="connsiteX27" fmla="*/ 2734440 w 5478089"/>
                  <a:gd name="connsiteY27" fmla="*/ 71966 h 3779656"/>
                  <a:gd name="connsiteX28" fmla="*/ 3375844 w 5478089"/>
                  <a:gd name="connsiteY28" fmla="*/ 121652 h 3779656"/>
                  <a:gd name="connsiteX0" fmla="*/ 3375844 w 5478089"/>
                  <a:gd name="connsiteY0" fmla="*/ 121652 h 3779656"/>
                  <a:gd name="connsiteX1" fmla="*/ 3840480 w 5478089"/>
                  <a:gd name="connsiteY1" fmla="*/ 561400 h 3779656"/>
                  <a:gd name="connsiteX2" fmla="*/ 5422789 w 5478089"/>
                  <a:gd name="connsiteY2" fmla="*/ 2627975 h 3779656"/>
                  <a:gd name="connsiteX3" fmla="*/ 4810539 w 5478089"/>
                  <a:gd name="connsiteY3" fmla="*/ 2270930 h 3779656"/>
                  <a:gd name="connsiteX4" fmla="*/ 4913906 w 5478089"/>
                  <a:gd name="connsiteY4" fmla="*/ 2509469 h 3779656"/>
                  <a:gd name="connsiteX5" fmla="*/ 4909368 w 5478089"/>
                  <a:gd name="connsiteY5" fmla="*/ 2511715 h 3779656"/>
                  <a:gd name="connsiteX6" fmla="*/ 4904202 w 5478089"/>
                  <a:gd name="connsiteY6" fmla="*/ 2573709 h 3779656"/>
                  <a:gd name="connsiteX7" fmla="*/ 4444419 w 5478089"/>
                  <a:gd name="connsiteY7" fmla="*/ 2418725 h 3779656"/>
                  <a:gd name="connsiteX8" fmla="*/ 4023360 w 5478089"/>
                  <a:gd name="connsiteY8" fmla="*/ 2119855 h 3779656"/>
                  <a:gd name="connsiteX9" fmla="*/ 4079019 w 5478089"/>
                  <a:gd name="connsiteY9" fmla="*/ 1936975 h 3779656"/>
                  <a:gd name="connsiteX10" fmla="*/ 3872285 w 5478089"/>
                  <a:gd name="connsiteY10" fmla="*/ 2056245 h 3779656"/>
                  <a:gd name="connsiteX11" fmla="*/ 3638507 w 5478089"/>
                  <a:gd name="connsiteY11" fmla="*/ 2310237 h 3779656"/>
                  <a:gd name="connsiteX12" fmla="*/ 2997641 w 5478089"/>
                  <a:gd name="connsiteY12" fmla="*/ 2302735 h 3779656"/>
                  <a:gd name="connsiteX13" fmla="*/ 3609892 w 5478089"/>
                  <a:gd name="connsiteY13" fmla="*/ 1754095 h 3779656"/>
                  <a:gd name="connsiteX14" fmla="*/ 3416365 w 5478089"/>
                  <a:gd name="connsiteY14" fmla="*/ 1880602 h 3779656"/>
                  <a:gd name="connsiteX15" fmla="*/ 3196424 w 5478089"/>
                  <a:gd name="connsiteY15" fmla="*/ 1873365 h 3779656"/>
                  <a:gd name="connsiteX16" fmla="*/ 2305653 w 5478089"/>
                  <a:gd name="connsiteY16" fmla="*/ 2088095 h 3779656"/>
                  <a:gd name="connsiteX17" fmla="*/ 1256306 w 5478089"/>
                  <a:gd name="connsiteY17" fmla="*/ 2899083 h 3779656"/>
                  <a:gd name="connsiteX18" fmla="*/ 1443587 w 5478089"/>
                  <a:gd name="connsiteY18" fmla="*/ 3779656 h 3779656"/>
                  <a:gd name="connsiteX19" fmla="*/ 818984 w 5478089"/>
                  <a:gd name="connsiteY19" fmla="*/ 3143957 h 3779656"/>
                  <a:gd name="connsiteX20" fmla="*/ 0 w 5478089"/>
                  <a:gd name="connsiteY20" fmla="*/ 2946791 h 3779656"/>
                  <a:gd name="connsiteX21" fmla="*/ 826935 w 5478089"/>
                  <a:gd name="connsiteY21" fmla="*/ 2636690 h 3779656"/>
                  <a:gd name="connsiteX22" fmla="*/ 1752880 w 5478089"/>
                  <a:gd name="connsiteY22" fmla="*/ 1173695 h 3779656"/>
                  <a:gd name="connsiteX23" fmla="*/ 2656948 w 5478089"/>
                  <a:gd name="connsiteY23" fmla="*/ 620921 h 3779656"/>
                  <a:gd name="connsiteX24" fmla="*/ 2677612 w 5478089"/>
                  <a:gd name="connsiteY24" fmla="*/ 620921 h 3779656"/>
                  <a:gd name="connsiteX25" fmla="*/ 3023741 w 5478089"/>
                  <a:gd name="connsiteY25" fmla="*/ 527931 h 3779656"/>
                  <a:gd name="connsiteX26" fmla="*/ 3140765 w 5478089"/>
                  <a:gd name="connsiteY26" fmla="*/ 553448 h 3779656"/>
                  <a:gd name="connsiteX27" fmla="*/ 2734440 w 5478089"/>
                  <a:gd name="connsiteY27" fmla="*/ 71966 h 3779656"/>
                  <a:gd name="connsiteX28" fmla="*/ 3375844 w 5478089"/>
                  <a:gd name="connsiteY28" fmla="*/ 121652 h 3779656"/>
                  <a:gd name="connsiteX0" fmla="*/ 3375844 w 5478089"/>
                  <a:gd name="connsiteY0" fmla="*/ 121652 h 3779656"/>
                  <a:gd name="connsiteX1" fmla="*/ 3840480 w 5478089"/>
                  <a:gd name="connsiteY1" fmla="*/ 561400 h 3779656"/>
                  <a:gd name="connsiteX2" fmla="*/ 5422789 w 5478089"/>
                  <a:gd name="connsiteY2" fmla="*/ 2627975 h 3779656"/>
                  <a:gd name="connsiteX3" fmla="*/ 4810539 w 5478089"/>
                  <a:gd name="connsiteY3" fmla="*/ 2270930 h 3779656"/>
                  <a:gd name="connsiteX4" fmla="*/ 4913906 w 5478089"/>
                  <a:gd name="connsiteY4" fmla="*/ 2509469 h 3779656"/>
                  <a:gd name="connsiteX5" fmla="*/ 4909368 w 5478089"/>
                  <a:gd name="connsiteY5" fmla="*/ 2511715 h 3779656"/>
                  <a:gd name="connsiteX6" fmla="*/ 4904202 w 5478089"/>
                  <a:gd name="connsiteY6" fmla="*/ 2573709 h 3779656"/>
                  <a:gd name="connsiteX7" fmla="*/ 4444419 w 5478089"/>
                  <a:gd name="connsiteY7" fmla="*/ 2418725 h 3779656"/>
                  <a:gd name="connsiteX8" fmla="*/ 4023360 w 5478089"/>
                  <a:gd name="connsiteY8" fmla="*/ 2119855 h 3779656"/>
                  <a:gd name="connsiteX9" fmla="*/ 4079019 w 5478089"/>
                  <a:gd name="connsiteY9" fmla="*/ 1936975 h 3779656"/>
                  <a:gd name="connsiteX10" fmla="*/ 3872285 w 5478089"/>
                  <a:gd name="connsiteY10" fmla="*/ 2056245 h 3779656"/>
                  <a:gd name="connsiteX11" fmla="*/ 3638507 w 5478089"/>
                  <a:gd name="connsiteY11" fmla="*/ 2310237 h 3779656"/>
                  <a:gd name="connsiteX12" fmla="*/ 2997641 w 5478089"/>
                  <a:gd name="connsiteY12" fmla="*/ 2302735 h 3779656"/>
                  <a:gd name="connsiteX13" fmla="*/ 3609892 w 5478089"/>
                  <a:gd name="connsiteY13" fmla="*/ 1704089 h 3779656"/>
                  <a:gd name="connsiteX14" fmla="*/ 3416365 w 5478089"/>
                  <a:gd name="connsiteY14" fmla="*/ 1880602 h 3779656"/>
                  <a:gd name="connsiteX15" fmla="*/ 3196424 w 5478089"/>
                  <a:gd name="connsiteY15" fmla="*/ 1873365 h 3779656"/>
                  <a:gd name="connsiteX16" fmla="*/ 2305653 w 5478089"/>
                  <a:gd name="connsiteY16" fmla="*/ 2088095 h 3779656"/>
                  <a:gd name="connsiteX17" fmla="*/ 1256306 w 5478089"/>
                  <a:gd name="connsiteY17" fmla="*/ 2899083 h 3779656"/>
                  <a:gd name="connsiteX18" fmla="*/ 1443587 w 5478089"/>
                  <a:gd name="connsiteY18" fmla="*/ 3779656 h 3779656"/>
                  <a:gd name="connsiteX19" fmla="*/ 818984 w 5478089"/>
                  <a:gd name="connsiteY19" fmla="*/ 3143957 h 3779656"/>
                  <a:gd name="connsiteX20" fmla="*/ 0 w 5478089"/>
                  <a:gd name="connsiteY20" fmla="*/ 2946791 h 3779656"/>
                  <a:gd name="connsiteX21" fmla="*/ 826935 w 5478089"/>
                  <a:gd name="connsiteY21" fmla="*/ 2636690 h 3779656"/>
                  <a:gd name="connsiteX22" fmla="*/ 1752880 w 5478089"/>
                  <a:gd name="connsiteY22" fmla="*/ 1173695 h 3779656"/>
                  <a:gd name="connsiteX23" fmla="*/ 2656948 w 5478089"/>
                  <a:gd name="connsiteY23" fmla="*/ 620921 h 3779656"/>
                  <a:gd name="connsiteX24" fmla="*/ 2677612 w 5478089"/>
                  <a:gd name="connsiteY24" fmla="*/ 620921 h 3779656"/>
                  <a:gd name="connsiteX25" fmla="*/ 3023741 w 5478089"/>
                  <a:gd name="connsiteY25" fmla="*/ 527931 h 3779656"/>
                  <a:gd name="connsiteX26" fmla="*/ 3140765 w 5478089"/>
                  <a:gd name="connsiteY26" fmla="*/ 553448 h 3779656"/>
                  <a:gd name="connsiteX27" fmla="*/ 2734440 w 5478089"/>
                  <a:gd name="connsiteY27" fmla="*/ 71966 h 3779656"/>
                  <a:gd name="connsiteX28" fmla="*/ 3375844 w 5478089"/>
                  <a:gd name="connsiteY28" fmla="*/ 121652 h 3779656"/>
                  <a:gd name="connsiteX0" fmla="*/ 3375844 w 5478089"/>
                  <a:gd name="connsiteY0" fmla="*/ 121652 h 3779656"/>
                  <a:gd name="connsiteX1" fmla="*/ 3840480 w 5478089"/>
                  <a:gd name="connsiteY1" fmla="*/ 561400 h 3779656"/>
                  <a:gd name="connsiteX2" fmla="*/ 5422789 w 5478089"/>
                  <a:gd name="connsiteY2" fmla="*/ 2627975 h 3779656"/>
                  <a:gd name="connsiteX3" fmla="*/ 4810539 w 5478089"/>
                  <a:gd name="connsiteY3" fmla="*/ 2270930 h 3779656"/>
                  <a:gd name="connsiteX4" fmla="*/ 4913906 w 5478089"/>
                  <a:gd name="connsiteY4" fmla="*/ 2509469 h 3779656"/>
                  <a:gd name="connsiteX5" fmla="*/ 4909368 w 5478089"/>
                  <a:gd name="connsiteY5" fmla="*/ 2511715 h 3779656"/>
                  <a:gd name="connsiteX6" fmla="*/ 4904202 w 5478089"/>
                  <a:gd name="connsiteY6" fmla="*/ 2573709 h 3779656"/>
                  <a:gd name="connsiteX7" fmla="*/ 4444419 w 5478089"/>
                  <a:gd name="connsiteY7" fmla="*/ 2418725 h 3779656"/>
                  <a:gd name="connsiteX8" fmla="*/ 4023360 w 5478089"/>
                  <a:gd name="connsiteY8" fmla="*/ 2119855 h 3779656"/>
                  <a:gd name="connsiteX9" fmla="*/ 4079019 w 5478089"/>
                  <a:gd name="connsiteY9" fmla="*/ 1936975 h 3779656"/>
                  <a:gd name="connsiteX10" fmla="*/ 3872285 w 5478089"/>
                  <a:gd name="connsiteY10" fmla="*/ 2056245 h 3779656"/>
                  <a:gd name="connsiteX11" fmla="*/ 3638507 w 5478089"/>
                  <a:gd name="connsiteY11" fmla="*/ 2310237 h 3779656"/>
                  <a:gd name="connsiteX12" fmla="*/ 2997641 w 5478089"/>
                  <a:gd name="connsiteY12" fmla="*/ 2302735 h 3779656"/>
                  <a:gd name="connsiteX13" fmla="*/ 3609892 w 5478089"/>
                  <a:gd name="connsiteY13" fmla="*/ 1704089 h 3779656"/>
                  <a:gd name="connsiteX14" fmla="*/ 3416365 w 5478089"/>
                  <a:gd name="connsiteY14" fmla="*/ 1880602 h 3779656"/>
                  <a:gd name="connsiteX15" fmla="*/ 3196424 w 5478089"/>
                  <a:gd name="connsiteY15" fmla="*/ 1873365 h 3779656"/>
                  <a:gd name="connsiteX16" fmla="*/ 2305653 w 5478089"/>
                  <a:gd name="connsiteY16" fmla="*/ 2088095 h 3779656"/>
                  <a:gd name="connsiteX17" fmla="*/ 1256306 w 5478089"/>
                  <a:gd name="connsiteY17" fmla="*/ 2899083 h 3779656"/>
                  <a:gd name="connsiteX18" fmla="*/ 1443587 w 5478089"/>
                  <a:gd name="connsiteY18" fmla="*/ 3779656 h 3779656"/>
                  <a:gd name="connsiteX19" fmla="*/ 818984 w 5478089"/>
                  <a:gd name="connsiteY19" fmla="*/ 3143957 h 3779656"/>
                  <a:gd name="connsiteX20" fmla="*/ 0 w 5478089"/>
                  <a:gd name="connsiteY20" fmla="*/ 2946791 h 3779656"/>
                  <a:gd name="connsiteX21" fmla="*/ 826935 w 5478089"/>
                  <a:gd name="connsiteY21" fmla="*/ 2636690 h 3779656"/>
                  <a:gd name="connsiteX22" fmla="*/ 1752880 w 5478089"/>
                  <a:gd name="connsiteY22" fmla="*/ 1173695 h 3779656"/>
                  <a:gd name="connsiteX23" fmla="*/ 2656948 w 5478089"/>
                  <a:gd name="connsiteY23" fmla="*/ 620921 h 3779656"/>
                  <a:gd name="connsiteX24" fmla="*/ 2677612 w 5478089"/>
                  <a:gd name="connsiteY24" fmla="*/ 620921 h 3779656"/>
                  <a:gd name="connsiteX25" fmla="*/ 3023741 w 5478089"/>
                  <a:gd name="connsiteY25" fmla="*/ 527931 h 3779656"/>
                  <a:gd name="connsiteX26" fmla="*/ 3140765 w 5478089"/>
                  <a:gd name="connsiteY26" fmla="*/ 553448 h 3779656"/>
                  <a:gd name="connsiteX27" fmla="*/ 2734440 w 5478089"/>
                  <a:gd name="connsiteY27" fmla="*/ 71966 h 3779656"/>
                  <a:gd name="connsiteX28" fmla="*/ 3375844 w 5478089"/>
                  <a:gd name="connsiteY28" fmla="*/ 121652 h 3779656"/>
                  <a:gd name="connsiteX0" fmla="*/ 3375844 w 5478089"/>
                  <a:gd name="connsiteY0" fmla="*/ 121652 h 3779656"/>
                  <a:gd name="connsiteX1" fmla="*/ 3840480 w 5478089"/>
                  <a:gd name="connsiteY1" fmla="*/ 561400 h 3779656"/>
                  <a:gd name="connsiteX2" fmla="*/ 5422789 w 5478089"/>
                  <a:gd name="connsiteY2" fmla="*/ 2627975 h 3779656"/>
                  <a:gd name="connsiteX3" fmla="*/ 4810539 w 5478089"/>
                  <a:gd name="connsiteY3" fmla="*/ 2270930 h 3779656"/>
                  <a:gd name="connsiteX4" fmla="*/ 4913906 w 5478089"/>
                  <a:gd name="connsiteY4" fmla="*/ 2509469 h 3779656"/>
                  <a:gd name="connsiteX5" fmla="*/ 4909368 w 5478089"/>
                  <a:gd name="connsiteY5" fmla="*/ 2511715 h 3779656"/>
                  <a:gd name="connsiteX6" fmla="*/ 4904202 w 5478089"/>
                  <a:gd name="connsiteY6" fmla="*/ 2573709 h 3779656"/>
                  <a:gd name="connsiteX7" fmla="*/ 4444419 w 5478089"/>
                  <a:gd name="connsiteY7" fmla="*/ 2418725 h 3779656"/>
                  <a:gd name="connsiteX8" fmla="*/ 4023360 w 5478089"/>
                  <a:gd name="connsiteY8" fmla="*/ 2119855 h 3779656"/>
                  <a:gd name="connsiteX9" fmla="*/ 4079019 w 5478089"/>
                  <a:gd name="connsiteY9" fmla="*/ 1936975 h 3779656"/>
                  <a:gd name="connsiteX10" fmla="*/ 3872285 w 5478089"/>
                  <a:gd name="connsiteY10" fmla="*/ 2056245 h 3779656"/>
                  <a:gd name="connsiteX11" fmla="*/ 3638507 w 5478089"/>
                  <a:gd name="connsiteY11" fmla="*/ 2310237 h 3779656"/>
                  <a:gd name="connsiteX12" fmla="*/ 2997641 w 5478089"/>
                  <a:gd name="connsiteY12" fmla="*/ 2302735 h 3779656"/>
                  <a:gd name="connsiteX13" fmla="*/ 3545598 w 5478089"/>
                  <a:gd name="connsiteY13" fmla="*/ 1670751 h 3779656"/>
                  <a:gd name="connsiteX14" fmla="*/ 3416365 w 5478089"/>
                  <a:gd name="connsiteY14" fmla="*/ 1880602 h 3779656"/>
                  <a:gd name="connsiteX15" fmla="*/ 3196424 w 5478089"/>
                  <a:gd name="connsiteY15" fmla="*/ 1873365 h 3779656"/>
                  <a:gd name="connsiteX16" fmla="*/ 2305653 w 5478089"/>
                  <a:gd name="connsiteY16" fmla="*/ 2088095 h 3779656"/>
                  <a:gd name="connsiteX17" fmla="*/ 1256306 w 5478089"/>
                  <a:gd name="connsiteY17" fmla="*/ 2899083 h 3779656"/>
                  <a:gd name="connsiteX18" fmla="*/ 1443587 w 5478089"/>
                  <a:gd name="connsiteY18" fmla="*/ 3779656 h 3779656"/>
                  <a:gd name="connsiteX19" fmla="*/ 818984 w 5478089"/>
                  <a:gd name="connsiteY19" fmla="*/ 3143957 h 3779656"/>
                  <a:gd name="connsiteX20" fmla="*/ 0 w 5478089"/>
                  <a:gd name="connsiteY20" fmla="*/ 2946791 h 3779656"/>
                  <a:gd name="connsiteX21" fmla="*/ 826935 w 5478089"/>
                  <a:gd name="connsiteY21" fmla="*/ 2636690 h 3779656"/>
                  <a:gd name="connsiteX22" fmla="*/ 1752880 w 5478089"/>
                  <a:gd name="connsiteY22" fmla="*/ 1173695 h 3779656"/>
                  <a:gd name="connsiteX23" fmla="*/ 2656948 w 5478089"/>
                  <a:gd name="connsiteY23" fmla="*/ 620921 h 3779656"/>
                  <a:gd name="connsiteX24" fmla="*/ 2677612 w 5478089"/>
                  <a:gd name="connsiteY24" fmla="*/ 620921 h 3779656"/>
                  <a:gd name="connsiteX25" fmla="*/ 3023741 w 5478089"/>
                  <a:gd name="connsiteY25" fmla="*/ 527931 h 3779656"/>
                  <a:gd name="connsiteX26" fmla="*/ 3140765 w 5478089"/>
                  <a:gd name="connsiteY26" fmla="*/ 553448 h 3779656"/>
                  <a:gd name="connsiteX27" fmla="*/ 2734440 w 5478089"/>
                  <a:gd name="connsiteY27" fmla="*/ 71966 h 3779656"/>
                  <a:gd name="connsiteX28" fmla="*/ 3375844 w 5478089"/>
                  <a:gd name="connsiteY28" fmla="*/ 121652 h 3779656"/>
                  <a:gd name="connsiteX0" fmla="*/ 3375844 w 5478089"/>
                  <a:gd name="connsiteY0" fmla="*/ 121652 h 3779656"/>
                  <a:gd name="connsiteX1" fmla="*/ 3840480 w 5478089"/>
                  <a:gd name="connsiteY1" fmla="*/ 561400 h 3779656"/>
                  <a:gd name="connsiteX2" fmla="*/ 5422789 w 5478089"/>
                  <a:gd name="connsiteY2" fmla="*/ 2627975 h 3779656"/>
                  <a:gd name="connsiteX3" fmla="*/ 4810539 w 5478089"/>
                  <a:gd name="connsiteY3" fmla="*/ 2270930 h 3779656"/>
                  <a:gd name="connsiteX4" fmla="*/ 4913906 w 5478089"/>
                  <a:gd name="connsiteY4" fmla="*/ 2509469 h 3779656"/>
                  <a:gd name="connsiteX5" fmla="*/ 4909368 w 5478089"/>
                  <a:gd name="connsiteY5" fmla="*/ 2511715 h 3779656"/>
                  <a:gd name="connsiteX6" fmla="*/ 4904202 w 5478089"/>
                  <a:gd name="connsiteY6" fmla="*/ 2573709 h 3779656"/>
                  <a:gd name="connsiteX7" fmla="*/ 4444419 w 5478089"/>
                  <a:gd name="connsiteY7" fmla="*/ 2418725 h 3779656"/>
                  <a:gd name="connsiteX8" fmla="*/ 4023360 w 5478089"/>
                  <a:gd name="connsiteY8" fmla="*/ 2119855 h 3779656"/>
                  <a:gd name="connsiteX9" fmla="*/ 4079019 w 5478089"/>
                  <a:gd name="connsiteY9" fmla="*/ 1936975 h 3779656"/>
                  <a:gd name="connsiteX10" fmla="*/ 3872285 w 5478089"/>
                  <a:gd name="connsiteY10" fmla="*/ 2056245 h 3779656"/>
                  <a:gd name="connsiteX11" fmla="*/ 3638507 w 5478089"/>
                  <a:gd name="connsiteY11" fmla="*/ 2310237 h 3779656"/>
                  <a:gd name="connsiteX12" fmla="*/ 2997641 w 5478089"/>
                  <a:gd name="connsiteY12" fmla="*/ 2302735 h 3779656"/>
                  <a:gd name="connsiteX13" fmla="*/ 3545598 w 5478089"/>
                  <a:gd name="connsiteY13" fmla="*/ 1670751 h 3779656"/>
                  <a:gd name="connsiteX14" fmla="*/ 3416365 w 5478089"/>
                  <a:gd name="connsiteY14" fmla="*/ 1880602 h 3779656"/>
                  <a:gd name="connsiteX15" fmla="*/ 3196424 w 5478089"/>
                  <a:gd name="connsiteY15" fmla="*/ 1873365 h 3779656"/>
                  <a:gd name="connsiteX16" fmla="*/ 2305653 w 5478089"/>
                  <a:gd name="connsiteY16" fmla="*/ 2088095 h 3779656"/>
                  <a:gd name="connsiteX17" fmla="*/ 1256306 w 5478089"/>
                  <a:gd name="connsiteY17" fmla="*/ 2899083 h 3779656"/>
                  <a:gd name="connsiteX18" fmla="*/ 1443587 w 5478089"/>
                  <a:gd name="connsiteY18" fmla="*/ 3779656 h 3779656"/>
                  <a:gd name="connsiteX19" fmla="*/ 818984 w 5478089"/>
                  <a:gd name="connsiteY19" fmla="*/ 3143957 h 3779656"/>
                  <a:gd name="connsiteX20" fmla="*/ 0 w 5478089"/>
                  <a:gd name="connsiteY20" fmla="*/ 2946791 h 3779656"/>
                  <a:gd name="connsiteX21" fmla="*/ 826935 w 5478089"/>
                  <a:gd name="connsiteY21" fmla="*/ 2636690 h 3779656"/>
                  <a:gd name="connsiteX22" fmla="*/ 1752880 w 5478089"/>
                  <a:gd name="connsiteY22" fmla="*/ 1173695 h 3779656"/>
                  <a:gd name="connsiteX23" fmla="*/ 2656948 w 5478089"/>
                  <a:gd name="connsiteY23" fmla="*/ 620921 h 3779656"/>
                  <a:gd name="connsiteX24" fmla="*/ 2677612 w 5478089"/>
                  <a:gd name="connsiteY24" fmla="*/ 620921 h 3779656"/>
                  <a:gd name="connsiteX25" fmla="*/ 3023741 w 5478089"/>
                  <a:gd name="connsiteY25" fmla="*/ 527931 h 3779656"/>
                  <a:gd name="connsiteX26" fmla="*/ 3140765 w 5478089"/>
                  <a:gd name="connsiteY26" fmla="*/ 553448 h 3779656"/>
                  <a:gd name="connsiteX27" fmla="*/ 2734440 w 5478089"/>
                  <a:gd name="connsiteY27" fmla="*/ 71966 h 3779656"/>
                  <a:gd name="connsiteX28" fmla="*/ 3375844 w 5478089"/>
                  <a:gd name="connsiteY28" fmla="*/ 121652 h 3779656"/>
                  <a:gd name="connsiteX0" fmla="*/ 3375844 w 5478089"/>
                  <a:gd name="connsiteY0" fmla="*/ 121652 h 3779656"/>
                  <a:gd name="connsiteX1" fmla="*/ 3840480 w 5478089"/>
                  <a:gd name="connsiteY1" fmla="*/ 561400 h 3779656"/>
                  <a:gd name="connsiteX2" fmla="*/ 5422789 w 5478089"/>
                  <a:gd name="connsiteY2" fmla="*/ 2627975 h 3779656"/>
                  <a:gd name="connsiteX3" fmla="*/ 4810539 w 5478089"/>
                  <a:gd name="connsiteY3" fmla="*/ 2270930 h 3779656"/>
                  <a:gd name="connsiteX4" fmla="*/ 4913906 w 5478089"/>
                  <a:gd name="connsiteY4" fmla="*/ 2509469 h 3779656"/>
                  <a:gd name="connsiteX5" fmla="*/ 4909368 w 5478089"/>
                  <a:gd name="connsiteY5" fmla="*/ 2511715 h 3779656"/>
                  <a:gd name="connsiteX6" fmla="*/ 4904202 w 5478089"/>
                  <a:gd name="connsiteY6" fmla="*/ 2573709 h 3779656"/>
                  <a:gd name="connsiteX7" fmla="*/ 4444419 w 5478089"/>
                  <a:gd name="connsiteY7" fmla="*/ 2418725 h 3779656"/>
                  <a:gd name="connsiteX8" fmla="*/ 4023360 w 5478089"/>
                  <a:gd name="connsiteY8" fmla="*/ 2119855 h 3779656"/>
                  <a:gd name="connsiteX9" fmla="*/ 4079019 w 5478089"/>
                  <a:gd name="connsiteY9" fmla="*/ 1936975 h 3779656"/>
                  <a:gd name="connsiteX10" fmla="*/ 3872285 w 5478089"/>
                  <a:gd name="connsiteY10" fmla="*/ 2056245 h 3779656"/>
                  <a:gd name="connsiteX11" fmla="*/ 3638507 w 5478089"/>
                  <a:gd name="connsiteY11" fmla="*/ 2310237 h 3779656"/>
                  <a:gd name="connsiteX12" fmla="*/ 2997641 w 5478089"/>
                  <a:gd name="connsiteY12" fmla="*/ 2302735 h 3779656"/>
                  <a:gd name="connsiteX13" fmla="*/ 3545598 w 5478089"/>
                  <a:gd name="connsiteY13" fmla="*/ 1670751 h 3779656"/>
                  <a:gd name="connsiteX14" fmla="*/ 3196424 w 5478089"/>
                  <a:gd name="connsiteY14" fmla="*/ 1873365 h 3779656"/>
                  <a:gd name="connsiteX15" fmla="*/ 2305653 w 5478089"/>
                  <a:gd name="connsiteY15" fmla="*/ 2088095 h 3779656"/>
                  <a:gd name="connsiteX16" fmla="*/ 1256306 w 5478089"/>
                  <a:gd name="connsiteY16" fmla="*/ 2899083 h 3779656"/>
                  <a:gd name="connsiteX17" fmla="*/ 1443587 w 5478089"/>
                  <a:gd name="connsiteY17" fmla="*/ 3779656 h 3779656"/>
                  <a:gd name="connsiteX18" fmla="*/ 818984 w 5478089"/>
                  <a:gd name="connsiteY18" fmla="*/ 3143957 h 3779656"/>
                  <a:gd name="connsiteX19" fmla="*/ 0 w 5478089"/>
                  <a:gd name="connsiteY19" fmla="*/ 2946791 h 3779656"/>
                  <a:gd name="connsiteX20" fmla="*/ 826935 w 5478089"/>
                  <a:gd name="connsiteY20" fmla="*/ 2636690 h 3779656"/>
                  <a:gd name="connsiteX21" fmla="*/ 1752880 w 5478089"/>
                  <a:gd name="connsiteY21" fmla="*/ 1173695 h 3779656"/>
                  <a:gd name="connsiteX22" fmla="*/ 2656948 w 5478089"/>
                  <a:gd name="connsiteY22" fmla="*/ 620921 h 3779656"/>
                  <a:gd name="connsiteX23" fmla="*/ 2677612 w 5478089"/>
                  <a:gd name="connsiteY23" fmla="*/ 620921 h 3779656"/>
                  <a:gd name="connsiteX24" fmla="*/ 3023741 w 5478089"/>
                  <a:gd name="connsiteY24" fmla="*/ 527931 h 3779656"/>
                  <a:gd name="connsiteX25" fmla="*/ 3140765 w 5478089"/>
                  <a:gd name="connsiteY25" fmla="*/ 553448 h 3779656"/>
                  <a:gd name="connsiteX26" fmla="*/ 2734440 w 5478089"/>
                  <a:gd name="connsiteY26" fmla="*/ 71966 h 3779656"/>
                  <a:gd name="connsiteX27" fmla="*/ 3375844 w 5478089"/>
                  <a:gd name="connsiteY27" fmla="*/ 121652 h 3779656"/>
                  <a:gd name="connsiteX0" fmla="*/ 3375844 w 5478089"/>
                  <a:gd name="connsiteY0" fmla="*/ 121652 h 3779656"/>
                  <a:gd name="connsiteX1" fmla="*/ 3840480 w 5478089"/>
                  <a:gd name="connsiteY1" fmla="*/ 561400 h 3779656"/>
                  <a:gd name="connsiteX2" fmla="*/ 5422789 w 5478089"/>
                  <a:gd name="connsiteY2" fmla="*/ 2627975 h 3779656"/>
                  <a:gd name="connsiteX3" fmla="*/ 4810539 w 5478089"/>
                  <a:gd name="connsiteY3" fmla="*/ 2270930 h 3779656"/>
                  <a:gd name="connsiteX4" fmla="*/ 4913906 w 5478089"/>
                  <a:gd name="connsiteY4" fmla="*/ 2509469 h 3779656"/>
                  <a:gd name="connsiteX5" fmla="*/ 4909368 w 5478089"/>
                  <a:gd name="connsiteY5" fmla="*/ 2511715 h 3779656"/>
                  <a:gd name="connsiteX6" fmla="*/ 4904202 w 5478089"/>
                  <a:gd name="connsiteY6" fmla="*/ 2573709 h 3779656"/>
                  <a:gd name="connsiteX7" fmla="*/ 4444419 w 5478089"/>
                  <a:gd name="connsiteY7" fmla="*/ 2418725 h 3779656"/>
                  <a:gd name="connsiteX8" fmla="*/ 4023360 w 5478089"/>
                  <a:gd name="connsiteY8" fmla="*/ 2119855 h 3779656"/>
                  <a:gd name="connsiteX9" fmla="*/ 4079019 w 5478089"/>
                  <a:gd name="connsiteY9" fmla="*/ 1936975 h 3779656"/>
                  <a:gd name="connsiteX10" fmla="*/ 3872285 w 5478089"/>
                  <a:gd name="connsiteY10" fmla="*/ 2056245 h 3779656"/>
                  <a:gd name="connsiteX11" fmla="*/ 3638507 w 5478089"/>
                  <a:gd name="connsiteY11" fmla="*/ 2310237 h 3779656"/>
                  <a:gd name="connsiteX12" fmla="*/ 2997641 w 5478089"/>
                  <a:gd name="connsiteY12" fmla="*/ 2302735 h 3779656"/>
                  <a:gd name="connsiteX13" fmla="*/ 3545598 w 5478089"/>
                  <a:gd name="connsiteY13" fmla="*/ 1670751 h 3779656"/>
                  <a:gd name="connsiteX14" fmla="*/ 3196424 w 5478089"/>
                  <a:gd name="connsiteY14" fmla="*/ 1873365 h 3779656"/>
                  <a:gd name="connsiteX15" fmla="*/ 2305653 w 5478089"/>
                  <a:gd name="connsiteY15" fmla="*/ 2088095 h 3779656"/>
                  <a:gd name="connsiteX16" fmla="*/ 1256306 w 5478089"/>
                  <a:gd name="connsiteY16" fmla="*/ 2899083 h 3779656"/>
                  <a:gd name="connsiteX17" fmla="*/ 1443587 w 5478089"/>
                  <a:gd name="connsiteY17" fmla="*/ 3779656 h 3779656"/>
                  <a:gd name="connsiteX18" fmla="*/ 818984 w 5478089"/>
                  <a:gd name="connsiteY18" fmla="*/ 3143957 h 3779656"/>
                  <a:gd name="connsiteX19" fmla="*/ 0 w 5478089"/>
                  <a:gd name="connsiteY19" fmla="*/ 2946791 h 3779656"/>
                  <a:gd name="connsiteX20" fmla="*/ 826935 w 5478089"/>
                  <a:gd name="connsiteY20" fmla="*/ 2636690 h 3779656"/>
                  <a:gd name="connsiteX21" fmla="*/ 1752880 w 5478089"/>
                  <a:gd name="connsiteY21" fmla="*/ 1173695 h 3779656"/>
                  <a:gd name="connsiteX22" fmla="*/ 2656948 w 5478089"/>
                  <a:gd name="connsiteY22" fmla="*/ 620921 h 3779656"/>
                  <a:gd name="connsiteX23" fmla="*/ 2677612 w 5478089"/>
                  <a:gd name="connsiteY23" fmla="*/ 620921 h 3779656"/>
                  <a:gd name="connsiteX24" fmla="*/ 3023741 w 5478089"/>
                  <a:gd name="connsiteY24" fmla="*/ 527931 h 3779656"/>
                  <a:gd name="connsiteX25" fmla="*/ 3140765 w 5478089"/>
                  <a:gd name="connsiteY25" fmla="*/ 553448 h 3779656"/>
                  <a:gd name="connsiteX26" fmla="*/ 2734440 w 5478089"/>
                  <a:gd name="connsiteY26" fmla="*/ 71966 h 3779656"/>
                  <a:gd name="connsiteX27" fmla="*/ 3375844 w 5478089"/>
                  <a:gd name="connsiteY27" fmla="*/ 121652 h 3779656"/>
                  <a:gd name="connsiteX0" fmla="*/ 3375844 w 5478089"/>
                  <a:gd name="connsiteY0" fmla="*/ 121652 h 3779656"/>
                  <a:gd name="connsiteX1" fmla="*/ 3840480 w 5478089"/>
                  <a:gd name="connsiteY1" fmla="*/ 561400 h 3779656"/>
                  <a:gd name="connsiteX2" fmla="*/ 5422789 w 5478089"/>
                  <a:gd name="connsiteY2" fmla="*/ 2627975 h 3779656"/>
                  <a:gd name="connsiteX3" fmla="*/ 4810539 w 5478089"/>
                  <a:gd name="connsiteY3" fmla="*/ 2270930 h 3779656"/>
                  <a:gd name="connsiteX4" fmla="*/ 4913906 w 5478089"/>
                  <a:gd name="connsiteY4" fmla="*/ 2509469 h 3779656"/>
                  <a:gd name="connsiteX5" fmla="*/ 4909368 w 5478089"/>
                  <a:gd name="connsiteY5" fmla="*/ 2511715 h 3779656"/>
                  <a:gd name="connsiteX6" fmla="*/ 4904202 w 5478089"/>
                  <a:gd name="connsiteY6" fmla="*/ 2573709 h 3779656"/>
                  <a:gd name="connsiteX7" fmla="*/ 4444419 w 5478089"/>
                  <a:gd name="connsiteY7" fmla="*/ 2418725 h 3779656"/>
                  <a:gd name="connsiteX8" fmla="*/ 4023360 w 5478089"/>
                  <a:gd name="connsiteY8" fmla="*/ 2119855 h 3779656"/>
                  <a:gd name="connsiteX9" fmla="*/ 4079019 w 5478089"/>
                  <a:gd name="connsiteY9" fmla="*/ 1936975 h 3779656"/>
                  <a:gd name="connsiteX10" fmla="*/ 3872285 w 5478089"/>
                  <a:gd name="connsiteY10" fmla="*/ 2056245 h 3779656"/>
                  <a:gd name="connsiteX11" fmla="*/ 3638507 w 5478089"/>
                  <a:gd name="connsiteY11" fmla="*/ 2310237 h 3779656"/>
                  <a:gd name="connsiteX12" fmla="*/ 2997641 w 5478089"/>
                  <a:gd name="connsiteY12" fmla="*/ 2302735 h 3779656"/>
                  <a:gd name="connsiteX13" fmla="*/ 3545598 w 5478089"/>
                  <a:gd name="connsiteY13" fmla="*/ 1670751 h 3779656"/>
                  <a:gd name="connsiteX14" fmla="*/ 3196424 w 5478089"/>
                  <a:gd name="connsiteY14" fmla="*/ 1873365 h 3779656"/>
                  <a:gd name="connsiteX15" fmla="*/ 2305653 w 5478089"/>
                  <a:gd name="connsiteY15" fmla="*/ 2088095 h 3779656"/>
                  <a:gd name="connsiteX16" fmla="*/ 1256306 w 5478089"/>
                  <a:gd name="connsiteY16" fmla="*/ 2899083 h 3779656"/>
                  <a:gd name="connsiteX17" fmla="*/ 1443587 w 5478089"/>
                  <a:gd name="connsiteY17" fmla="*/ 3779656 h 3779656"/>
                  <a:gd name="connsiteX18" fmla="*/ 818984 w 5478089"/>
                  <a:gd name="connsiteY18" fmla="*/ 3143957 h 3779656"/>
                  <a:gd name="connsiteX19" fmla="*/ 0 w 5478089"/>
                  <a:gd name="connsiteY19" fmla="*/ 2946791 h 3779656"/>
                  <a:gd name="connsiteX20" fmla="*/ 826935 w 5478089"/>
                  <a:gd name="connsiteY20" fmla="*/ 2636690 h 3779656"/>
                  <a:gd name="connsiteX21" fmla="*/ 1752880 w 5478089"/>
                  <a:gd name="connsiteY21" fmla="*/ 1173695 h 3779656"/>
                  <a:gd name="connsiteX22" fmla="*/ 2656948 w 5478089"/>
                  <a:gd name="connsiteY22" fmla="*/ 620921 h 3779656"/>
                  <a:gd name="connsiteX23" fmla="*/ 2677612 w 5478089"/>
                  <a:gd name="connsiteY23" fmla="*/ 620921 h 3779656"/>
                  <a:gd name="connsiteX24" fmla="*/ 3023741 w 5478089"/>
                  <a:gd name="connsiteY24" fmla="*/ 527931 h 3779656"/>
                  <a:gd name="connsiteX25" fmla="*/ 3140765 w 5478089"/>
                  <a:gd name="connsiteY25" fmla="*/ 553448 h 3779656"/>
                  <a:gd name="connsiteX26" fmla="*/ 2734440 w 5478089"/>
                  <a:gd name="connsiteY26" fmla="*/ 71966 h 3779656"/>
                  <a:gd name="connsiteX27" fmla="*/ 3375844 w 5478089"/>
                  <a:gd name="connsiteY27" fmla="*/ 121652 h 3779656"/>
                  <a:gd name="connsiteX0" fmla="*/ 3375844 w 5478089"/>
                  <a:gd name="connsiteY0" fmla="*/ 121652 h 3779656"/>
                  <a:gd name="connsiteX1" fmla="*/ 3840480 w 5478089"/>
                  <a:gd name="connsiteY1" fmla="*/ 561400 h 3779656"/>
                  <a:gd name="connsiteX2" fmla="*/ 5422789 w 5478089"/>
                  <a:gd name="connsiteY2" fmla="*/ 2627975 h 3779656"/>
                  <a:gd name="connsiteX3" fmla="*/ 4810539 w 5478089"/>
                  <a:gd name="connsiteY3" fmla="*/ 2270930 h 3779656"/>
                  <a:gd name="connsiteX4" fmla="*/ 4913906 w 5478089"/>
                  <a:gd name="connsiteY4" fmla="*/ 2509469 h 3779656"/>
                  <a:gd name="connsiteX5" fmla="*/ 4909368 w 5478089"/>
                  <a:gd name="connsiteY5" fmla="*/ 2511715 h 3779656"/>
                  <a:gd name="connsiteX6" fmla="*/ 4904202 w 5478089"/>
                  <a:gd name="connsiteY6" fmla="*/ 2573709 h 3779656"/>
                  <a:gd name="connsiteX7" fmla="*/ 4444419 w 5478089"/>
                  <a:gd name="connsiteY7" fmla="*/ 2418725 h 3779656"/>
                  <a:gd name="connsiteX8" fmla="*/ 4023360 w 5478089"/>
                  <a:gd name="connsiteY8" fmla="*/ 2119855 h 3779656"/>
                  <a:gd name="connsiteX9" fmla="*/ 4079019 w 5478089"/>
                  <a:gd name="connsiteY9" fmla="*/ 1936975 h 3779656"/>
                  <a:gd name="connsiteX10" fmla="*/ 3872285 w 5478089"/>
                  <a:gd name="connsiteY10" fmla="*/ 2056245 h 3779656"/>
                  <a:gd name="connsiteX11" fmla="*/ 3638507 w 5478089"/>
                  <a:gd name="connsiteY11" fmla="*/ 2310237 h 3779656"/>
                  <a:gd name="connsiteX12" fmla="*/ 2997641 w 5478089"/>
                  <a:gd name="connsiteY12" fmla="*/ 2302735 h 3779656"/>
                  <a:gd name="connsiteX13" fmla="*/ 3545598 w 5478089"/>
                  <a:gd name="connsiteY13" fmla="*/ 1670751 h 3779656"/>
                  <a:gd name="connsiteX14" fmla="*/ 3196424 w 5478089"/>
                  <a:gd name="connsiteY14" fmla="*/ 1873365 h 3779656"/>
                  <a:gd name="connsiteX15" fmla="*/ 2305653 w 5478089"/>
                  <a:gd name="connsiteY15" fmla="*/ 2088095 h 3779656"/>
                  <a:gd name="connsiteX16" fmla="*/ 1256306 w 5478089"/>
                  <a:gd name="connsiteY16" fmla="*/ 2899083 h 3779656"/>
                  <a:gd name="connsiteX17" fmla="*/ 1443587 w 5478089"/>
                  <a:gd name="connsiteY17" fmla="*/ 3779656 h 3779656"/>
                  <a:gd name="connsiteX18" fmla="*/ 818984 w 5478089"/>
                  <a:gd name="connsiteY18" fmla="*/ 3143957 h 3779656"/>
                  <a:gd name="connsiteX19" fmla="*/ 0 w 5478089"/>
                  <a:gd name="connsiteY19" fmla="*/ 2946791 h 3779656"/>
                  <a:gd name="connsiteX20" fmla="*/ 826935 w 5478089"/>
                  <a:gd name="connsiteY20" fmla="*/ 2636690 h 3779656"/>
                  <a:gd name="connsiteX21" fmla="*/ 1752880 w 5478089"/>
                  <a:gd name="connsiteY21" fmla="*/ 1173695 h 3779656"/>
                  <a:gd name="connsiteX22" fmla="*/ 2656948 w 5478089"/>
                  <a:gd name="connsiteY22" fmla="*/ 620921 h 3779656"/>
                  <a:gd name="connsiteX23" fmla="*/ 2677612 w 5478089"/>
                  <a:gd name="connsiteY23" fmla="*/ 620921 h 3779656"/>
                  <a:gd name="connsiteX24" fmla="*/ 3023741 w 5478089"/>
                  <a:gd name="connsiteY24" fmla="*/ 527931 h 3779656"/>
                  <a:gd name="connsiteX25" fmla="*/ 3140765 w 5478089"/>
                  <a:gd name="connsiteY25" fmla="*/ 553448 h 3779656"/>
                  <a:gd name="connsiteX26" fmla="*/ 2734440 w 5478089"/>
                  <a:gd name="connsiteY26" fmla="*/ 71966 h 3779656"/>
                  <a:gd name="connsiteX27" fmla="*/ 3375844 w 5478089"/>
                  <a:gd name="connsiteY27" fmla="*/ 121652 h 3779656"/>
                  <a:gd name="connsiteX0" fmla="*/ 3375844 w 5478089"/>
                  <a:gd name="connsiteY0" fmla="*/ 121652 h 3779656"/>
                  <a:gd name="connsiteX1" fmla="*/ 3840480 w 5478089"/>
                  <a:gd name="connsiteY1" fmla="*/ 561400 h 3779656"/>
                  <a:gd name="connsiteX2" fmla="*/ 5422789 w 5478089"/>
                  <a:gd name="connsiteY2" fmla="*/ 2627975 h 3779656"/>
                  <a:gd name="connsiteX3" fmla="*/ 4810539 w 5478089"/>
                  <a:gd name="connsiteY3" fmla="*/ 2270930 h 3779656"/>
                  <a:gd name="connsiteX4" fmla="*/ 4913906 w 5478089"/>
                  <a:gd name="connsiteY4" fmla="*/ 2509469 h 3779656"/>
                  <a:gd name="connsiteX5" fmla="*/ 4909368 w 5478089"/>
                  <a:gd name="connsiteY5" fmla="*/ 2511715 h 3779656"/>
                  <a:gd name="connsiteX6" fmla="*/ 4904202 w 5478089"/>
                  <a:gd name="connsiteY6" fmla="*/ 2573709 h 3779656"/>
                  <a:gd name="connsiteX7" fmla="*/ 4444419 w 5478089"/>
                  <a:gd name="connsiteY7" fmla="*/ 2418725 h 3779656"/>
                  <a:gd name="connsiteX8" fmla="*/ 4023360 w 5478089"/>
                  <a:gd name="connsiteY8" fmla="*/ 2119855 h 3779656"/>
                  <a:gd name="connsiteX9" fmla="*/ 4079019 w 5478089"/>
                  <a:gd name="connsiteY9" fmla="*/ 1936975 h 3779656"/>
                  <a:gd name="connsiteX10" fmla="*/ 3872285 w 5478089"/>
                  <a:gd name="connsiteY10" fmla="*/ 2056245 h 3779656"/>
                  <a:gd name="connsiteX11" fmla="*/ 3638507 w 5478089"/>
                  <a:gd name="connsiteY11" fmla="*/ 2310237 h 3779656"/>
                  <a:gd name="connsiteX12" fmla="*/ 2997641 w 5478089"/>
                  <a:gd name="connsiteY12" fmla="*/ 2302735 h 3779656"/>
                  <a:gd name="connsiteX13" fmla="*/ 3545598 w 5478089"/>
                  <a:gd name="connsiteY13" fmla="*/ 1670751 h 3779656"/>
                  <a:gd name="connsiteX14" fmla="*/ 3196424 w 5478089"/>
                  <a:gd name="connsiteY14" fmla="*/ 1873365 h 3779656"/>
                  <a:gd name="connsiteX15" fmla="*/ 2305653 w 5478089"/>
                  <a:gd name="connsiteY15" fmla="*/ 2088095 h 3779656"/>
                  <a:gd name="connsiteX16" fmla="*/ 1256306 w 5478089"/>
                  <a:gd name="connsiteY16" fmla="*/ 2899083 h 3779656"/>
                  <a:gd name="connsiteX17" fmla="*/ 1443587 w 5478089"/>
                  <a:gd name="connsiteY17" fmla="*/ 3779656 h 3779656"/>
                  <a:gd name="connsiteX18" fmla="*/ 818984 w 5478089"/>
                  <a:gd name="connsiteY18" fmla="*/ 3143957 h 3779656"/>
                  <a:gd name="connsiteX19" fmla="*/ 0 w 5478089"/>
                  <a:gd name="connsiteY19" fmla="*/ 2946791 h 3779656"/>
                  <a:gd name="connsiteX20" fmla="*/ 826935 w 5478089"/>
                  <a:gd name="connsiteY20" fmla="*/ 2636690 h 3779656"/>
                  <a:gd name="connsiteX21" fmla="*/ 1752880 w 5478089"/>
                  <a:gd name="connsiteY21" fmla="*/ 1173695 h 3779656"/>
                  <a:gd name="connsiteX22" fmla="*/ 2656948 w 5478089"/>
                  <a:gd name="connsiteY22" fmla="*/ 620921 h 3779656"/>
                  <a:gd name="connsiteX23" fmla="*/ 2677612 w 5478089"/>
                  <a:gd name="connsiteY23" fmla="*/ 620921 h 3779656"/>
                  <a:gd name="connsiteX24" fmla="*/ 3023741 w 5478089"/>
                  <a:gd name="connsiteY24" fmla="*/ 527931 h 3779656"/>
                  <a:gd name="connsiteX25" fmla="*/ 3140765 w 5478089"/>
                  <a:gd name="connsiteY25" fmla="*/ 553448 h 3779656"/>
                  <a:gd name="connsiteX26" fmla="*/ 2734440 w 5478089"/>
                  <a:gd name="connsiteY26" fmla="*/ 71966 h 3779656"/>
                  <a:gd name="connsiteX27" fmla="*/ 3375844 w 5478089"/>
                  <a:gd name="connsiteY27" fmla="*/ 121652 h 3779656"/>
                  <a:gd name="connsiteX0" fmla="*/ 3375844 w 5478089"/>
                  <a:gd name="connsiteY0" fmla="*/ 121652 h 3779656"/>
                  <a:gd name="connsiteX1" fmla="*/ 3840480 w 5478089"/>
                  <a:gd name="connsiteY1" fmla="*/ 561400 h 3779656"/>
                  <a:gd name="connsiteX2" fmla="*/ 5422789 w 5478089"/>
                  <a:gd name="connsiteY2" fmla="*/ 2627975 h 3779656"/>
                  <a:gd name="connsiteX3" fmla="*/ 4810539 w 5478089"/>
                  <a:gd name="connsiteY3" fmla="*/ 2270930 h 3779656"/>
                  <a:gd name="connsiteX4" fmla="*/ 4913906 w 5478089"/>
                  <a:gd name="connsiteY4" fmla="*/ 2509469 h 3779656"/>
                  <a:gd name="connsiteX5" fmla="*/ 4909368 w 5478089"/>
                  <a:gd name="connsiteY5" fmla="*/ 2511715 h 3779656"/>
                  <a:gd name="connsiteX6" fmla="*/ 4904202 w 5478089"/>
                  <a:gd name="connsiteY6" fmla="*/ 2573709 h 3779656"/>
                  <a:gd name="connsiteX7" fmla="*/ 4444419 w 5478089"/>
                  <a:gd name="connsiteY7" fmla="*/ 2418725 h 3779656"/>
                  <a:gd name="connsiteX8" fmla="*/ 4023360 w 5478089"/>
                  <a:gd name="connsiteY8" fmla="*/ 2119855 h 3779656"/>
                  <a:gd name="connsiteX9" fmla="*/ 4079019 w 5478089"/>
                  <a:gd name="connsiteY9" fmla="*/ 1936975 h 3779656"/>
                  <a:gd name="connsiteX10" fmla="*/ 3872285 w 5478089"/>
                  <a:gd name="connsiteY10" fmla="*/ 2056245 h 3779656"/>
                  <a:gd name="connsiteX11" fmla="*/ 3638507 w 5478089"/>
                  <a:gd name="connsiteY11" fmla="*/ 2310237 h 3779656"/>
                  <a:gd name="connsiteX12" fmla="*/ 2997641 w 5478089"/>
                  <a:gd name="connsiteY12" fmla="*/ 2302735 h 3779656"/>
                  <a:gd name="connsiteX13" fmla="*/ 3545598 w 5478089"/>
                  <a:gd name="connsiteY13" fmla="*/ 1670751 h 3779656"/>
                  <a:gd name="connsiteX14" fmla="*/ 3196424 w 5478089"/>
                  <a:gd name="connsiteY14" fmla="*/ 1873365 h 3779656"/>
                  <a:gd name="connsiteX15" fmla="*/ 2305653 w 5478089"/>
                  <a:gd name="connsiteY15" fmla="*/ 2088095 h 3779656"/>
                  <a:gd name="connsiteX16" fmla="*/ 1256306 w 5478089"/>
                  <a:gd name="connsiteY16" fmla="*/ 2899083 h 3779656"/>
                  <a:gd name="connsiteX17" fmla="*/ 1443587 w 5478089"/>
                  <a:gd name="connsiteY17" fmla="*/ 3779656 h 3779656"/>
                  <a:gd name="connsiteX18" fmla="*/ 818984 w 5478089"/>
                  <a:gd name="connsiteY18" fmla="*/ 3143957 h 3779656"/>
                  <a:gd name="connsiteX19" fmla="*/ 0 w 5478089"/>
                  <a:gd name="connsiteY19" fmla="*/ 2946791 h 3779656"/>
                  <a:gd name="connsiteX20" fmla="*/ 826935 w 5478089"/>
                  <a:gd name="connsiteY20" fmla="*/ 2636690 h 3779656"/>
                  <a:gd name="connsiteX21" fmla="*/ 1752880 w 5478089"/>
                  <a:gd name="connsiteY21" fmla="*/ 1173695 h 3779656"/>
                  <a:gd name="connsiteX22" fmla="*/ 2656948 w 5478089"/>
                  <a:gd name="connsiteY22" fmla="*/ 620921 h 3779656"/>
                  <a:gd name="connsiteX23" fmla="*/ 2677612 w 5478089"/>
                  <a:gd name="connsiteY23" fmla="*/ 620921 h 3779656"/>
                  <a:gd name="connsiteX24" fmla="*/ 3023741 w 5478089"/>
                  <a:gd name="connsiteY24" fmla="*/ 527931 h 3779656"/>
                  <a:gd name="connsiteX25" fmla="*/ 3140765 w 5478089"/>
                  <a:gd name="connsiteY25" fmla="*/ 553448 h 3779656"/>
                  <a:gd name="connsiteX26" fmla="*/ 2734440 w 5478089"/>
                  <a:gd name="connsiteY26" fmla="*/ 71966 h 3779656"/>
                  <a:gd name="connsiteX27" fmla="*/ 3375844 w 5478089"/>
                  <a:gd name="connsiteY27" fmla="*/ 121652 h 3779656"/>
                  <a:gd name="connsiteX0" fmla="*/ 3375844 w 5478089"/>
                  <a:gd name="connsiteY0" fmla="*/ 121652 h 3779656"/>
                  <a:gd name="connsiteX1" fmla="*/ 3840480 w 5478089"/>
                  <a:gd name="connsiteY1" fmla="*/ 561400 h 3779656"/>
                  <a:gd name="connsiteX2" fmla="*/ 5422789 w 5478089"/>
                  <a:gd name="connsiteY2" fmla="*/ 2627975 h 3779656"/>
                  <a:gd name="connsiteX3" fmla="*/ 4810539 w 5478089"/>
                  <a:gd name="connsiteY3" fmla="*/ 2270930 h 3779656"/>
                  <a:gd name="connsiteX4" fmla="*/ 4913906 w 5478089"/>
                  <a:gd name="connsiteY4" fmla="*/ 2509469 h 3779656"/>
                  <a:gd name="connsiteX5" fmla="*/ 4909368 w 5478089"/>
                  <a:gd name="connsiteY5" fmla="*/ 2511715 h 3779656"/>
                  <a:gd name="connsiteX6" fmla="*/ 4904202 w 5478089"/>
                  <a:gd name="connsiteY6" fmla="*/ 2573709 h 3779656"/>
                  <a:gd name="connsiteX7" fmla="*/ 4444419 w 5478089"/>
                  <a:gd name="connsiteY7" fmla="*/ 2418725 h 3779656"/>
                  <a:gd name="connsiteX8" fmla="*/ 4023360 w 5478089"/>
                  <a:gd name="connsiteY8" fmla="*/ 2119855 h 3779656"/>
                  <a:gd name="connsiteX9" fmla="*/ 4079019 w 5478089"/>
                  <a:gd name="connsiteY9" fmla="*/ 1936975 h 3779656"/>
                  <a:gd name="connsiteX10" fmla="*/ 3872285 w 5478089"/>
                  <a:gd name="connsiteY10" fmla="*/ 2056245 h 3779656"/>
                  <a:gd name="connsiteX11" fmla="*/ 3638507 w 5478089"/>
                  <a:gd name="connsiteY11" fmla="*/ 2310237 h 3779656"/>
                  <a:gd name="connsiteX12" fmla="*/ 2997641 w 5478089"/>
                  <a:gd name="connsiteY12" fmla="*/ 2302735 h 3779656"/>
                  <a:gd name="connsiteX13" fmla="*/ 3545598 w 5478089"/>
                  <a:gd name="connsiteY13" fmla="*/ 1670751 h 3779656"/>
                  <a:gd name="connsiteX14" fmla="*/ 3196424 w 5478089"/>
                  <a:gd name="connsiteY14" fmla="*/ 1873365 h 3779656"/>
                  <a:gd name="connsiteX15" fmla="*/ 2305653 w 5478089"/>
                  <a:gd name="connsiteY15" fmla="*/ 2088095 h 3779656"/>
                  <a:gd name="connsiteX16" fmla="*/ 1256306 w 5478089"/>
                  <a:gd name="connsiteY16" fmla="*/ 2899083 h 3779656"/>
                  <a:gd name="connsiteX17" fmla="*/ 1443587 w 5478089"/>
                  <a:gd name="connsiteY17" fmla="*/ 3779656 h 3779656"/>
                  <a:gd name="connsiteX18" fmla="*/ 818984 w 5478089"/>
                  <a:gd name="connsiteY18" fmla="*/ 3143957 h 3779656"/>
                  <a:gd name="connsiteX19" fmla="*/ 0 w 5478089"/>
                  <a:gd name="connsiteY19" fmla="*/ 2946791 h 3779656"/>
                  <a:gd name="connsiteX20" fmla="*/ 826935 w 5478089"/>
                  <a:gd name="connsiteY20" fmla="*/ 2636690 h 3779656"/>
                  <a:gd name="connsiteX21" fmla="*/ 1752880 w 5478089"/>
                  <a:gd name="connsiteY21" fmla="*/ 1173695 h 3779656"/>
                  <a:gd name="connsiteX22" fmla="*/ 2656948 w 5478089"/>
                  <a:gd name="connsiteY22" fmla="*/ 620921 h 3779656"/>
                  <a:gd name="connsiteX23" fmla="*/ 2677612 w 5478089"/>
                  <a:gd name="connsiteY23" fmla="*/ 620921 h 3779656"/>
                  <a:gd name="connsiteX24" fmla="*/ 3023741 w 5478089"/>
                  <a:gd name="connsiteY24" fmla="*/ 527931 h 3779656"/>
                  <a:gd name="connsiteX25" fmla="*/ 3140765 w 5478089"/>
                  <a:gd name="connsiteY25" fmla="*/ 553448 h 3779656"/>
                  <a:gd name="connsiteX26" fmla="*/ 2734440 w 5478089"/>
                  <a:gd name="connsiteY26" fmla="*/ 71966 h 3779656"/>
                  <a:gd name="connsiteX27" fmla="*/ 3375844 w 5478089"/>
                  <a:gd name="connsiteY27" fmla="*/ 121652 h 3779656"/>
                  <a:gd name="connsiteX0" fmla="*/ 3375844 w 5478089"/>
                  <a:gd name="connsiteY0" fmla="*/ 121652 h 3779656"/>
                  <a:gd name="connsiteX1" fmla="*/ 3840480 w 5478089"/>
                  <a:gd name="connsiteY1" fmla="*/ 561400 h 3779656"/>
                  <a:gd name="connsiteX2" fmla="*/ 5422789 w 5478089"/>
                  <a:gd name="connsiteY2" fmla="*/ 2627975 h 3779656"/>
                  <a:gd name="connsiteX3" fmla="*/ 4810539 w 5478089"/>
                  <a:gd name="connsiteY3" fmla="*/ 2270930 h 3779656"/>
                  <a:gd name="connsiteX4" fmla="*/ 4913906 w 5478089"/>
                  <a:gd name="connsiteY4" fmla="*/ 2509469 h 3779656"/>
                  <a:gd name="connsiteX5" fmla="*/ 4909368 w 5478089"/>
                  <a:gd name="connsiteY5" fmla="*/ 2511715 h 3779656"/>
                  <a:gd name="connsiteX6" fmla="*/ 4904202 w 5478089"/>
                  <a:gd name="connsiteY6" fmla="*/ 2573709 h 3779656"/>
                  <a:gd name="connsiteX7" fmla="*/ 4444419 w 5478089"/>
                  <a:gd name="connsiteY7" fmla="*/ 2418725 h 3779656"/>
                  <a:gd name="connsiteX8" fmla="*/ 4023360 w 5478089"/>
                  <a:gd name="connsiteY8" fmla="*/ 2119855 h 3779656"/>
                  <a:gd name="connsiteX9" fmla="*/ 4079019 w 5478089"/>
                  <a:gd name="connsiteY9" fmla="*/ 1936975 h 3779656"/>
                  <a:gd name="connsiteX10" fmla="*/ 3872285 w 5478089"/>
                  <a:gd name="connsiteY10" fmla="*/ 2056245 h 3779656"/>
                  <a:gd name="connsiteX11" fmla="*/ 3638507 w 5478089"/>
                  <a:gd name="connsiteY11" fmla="*/ 2310237 h 3779656"/>
                  <a:gd name="connsiteX12" fmla="*/ 2997641 w 5478089"/>
                  <a:gd name="connsiteY12" fmla="*/ 2302735 h 3779656"/>
                  <a:gd name="connsiteX13" fmla="*/ 3545598 w 5478089"/>
                  <a:gd name="connsiteY13" fmla="*/ 1670751 h 3779656"/>
                  <a:gd name="connsiteX14" fmla="*/ 3196424 w 5478089"/>
                  <a:gd name="connsiteY14" fmla="*/ 1873365 h 3779656"/>
                  <a:gd name="connsiteX15" fmla="*/ 2305653 w 5478089"/>
                  <a:gd name="connsiteY15" fmla="*/ 2088095 h 3779656"/>
                  <a:gd name="connsiteX16" fmla="*/ 1256306 w 5478089"/>
                  <a:gd name="connsiteY16" fmla="*/ 2899083 h 3779656"/>
                  <a:gd name="connsiteX17" fmla="*/ 1443587 w 5478089"/>
                  <a:gd name="connsiteY17" fmla="*/ 3779656 h 3779656"/>
                  <a:gd name="connsiteX18" fmla="*/ 818984 w 5478089"/>
                  <a:gd name="connsiteY18" fmla="*/ 3143957 h 3779656"/>
                  <a:gd name="connsiteX19" fmla="*/ 0 w 5478089"/>
                  <a:gd name="connsiteY19" fmla="*/ 2946791 h 3779656"/>
                  <a:gd name="connsiteX20" fmla="*/ 826935 w 5478089"/>
                  <a:gd name="connsiteY20" fmla="*/ 2636690 h 3779656"/>
                  <a:gd name="connsiteX21" fmla="*/ 1752880 w 5478089"/>
                  <a:gd name="connsiteY21" fmla="*/ 1173695 h 3779656"/>
                  <a:gd name="connsiteX22" fmla="*/ 2656948 w 5478089"/>
                  <a:gd name="connsiteY22" fmla="*/ 620921 h 3779656"/>
                  <a:gd name="connsiteX23" fmla="*/ 2677612 w 5478089"/>
                  <a:gd name="connsiteY23" fmla="*/ 620921 h 3779656"/>
                  <a:gd name="connsiteX24" fmla="*/ 3023741 w 5478089"/>
                  <a:gd name="connsiteY24" fmla="*/ 527931 h 3779656"/>
                  <a:gd name="connsiteX25" fmla="*/ 3140765 w 5478089"/>
                  <a:gd name="connsiteY25" fmla="*/ 553448 h 3779656"/>
                  <a:gd name="connsiteX26" fmla="*/ 2734440 w 5478089"/>
                  <a:gd name="connsiteY26" fmla="*/ 71966 h 3779656"/>
                  <a:gd name="connsiteX27" fmla="*/ 3375844 w 5478089"/>
                  <a:gd name="connsiteY27" fmla="*/ 121652 h 3779656"/>
                  <a:gd name="connsiteX0" fmla="*/ 3375844 w 5478089"/>
                  <a:gd name="connsiteY0" fmla="*/ 121652 h 3779656"/>
                  <a:gd name="connsiteX1" fmla="*/ 3840480 w 5478089"/>
                  <a:gd name="connsiteY1" fmla="*/ 561400 h 3779656"/>
                  <a:gd name="connsiteX2" fmla="*/ 5422789 w 5478089"/>
                  <a:gd name="connsiteY2" fmla="*/ 2627975 h 3779656"/>
                  <a:gd name="connsiteX3" fmla="*/ 4810539 w 5478089"/>
                  <a:gd name="connsiteY3" fmla="*/ 2270930 h 3779656"/>
                  <a:gd name="connsiteX4" fmla="*/ 4913906 w 5478089"/>
                  <a:gd name="connsiteY4" fmla="*/ 2509469 h 3779656"/>
                  <a:gd name="connsiteX5" fmla="*/ 4909368 w 5478089"/>
                  <a:gd name="connsiteY5" fmla="*/ 2511715 h 3779656"/>
                  <a:gd name="connsiteX6" fmla="*/ 4904202 w 5478089"/>
                  <a:gd name="connsiteY6" fmla="*/ 2573709 h 3779656"/>
                  <a:gd name="connsiteX7" fmla="*/ 4444419 w 5478089"/>
                  <a:gd name="connsiteY7" fmla="*/ 2418725 h 3779656"/>
                  <a:gd name="connsiteX8" fmla="*/ 4023360 w 5478089"/>
                  <a:gd name="connsiteY8" fmla="*/ 2119855 h 3779656"/>
                  <a:gd name="connsiteX9" fmla="*/ 4079019 w 5478089"/>
                  <a:gd name="connsiteY9" fmla="*/ 1936975 h 3779656"/>
                  <a:gd name="connsiteX10" fmla="*/ 3872285 w 5478089"/>
                  <a:gd name="connsiteY10" fmla="*/ 2056245 h 3779656"/>
                  <a:gd name="connsiteX11" fmla="*/ 3638507 w 5478089"/>
                  <a:gd name="connsiteY11" fmla="*/ 2310237 h 3779656"/>
                  <a:gd name="connsiteX12" fmla="*/ 2997641 w 5478089"/>
                  <a:gd name="connsiteY12" fmla="*/ 2302735 h 3779656"/>
                  <a:gd name="connsiteX13" fmla="*/ 3545598 w 5478089"/>
                  <a:gd name="connsiteY13" fmla="*/ 1670751 h 3779656"/>
                  <a:gd name="connsiteX14" fmla="*/ 3196424 w 5478089"/>
                  <a:gd name="connsiteY14" fmla="*/ 1873365 h 3779656"/>
                  <a:gd name="connsiteX15" fmla="*/ 2305653 w 5478089"/>
                  <a:gd name="connsiteY15" fmla="*/ 2088095 h 3779656"/>
                  <a:gd name="connsiteX16" fmla="*/ 1256306 w 5478089"/>
                  <a:gd name="connsiteY16" fmla="*/ 2899083 h 3779656"/>
                  <a:gd name="connsiteX17" fmla="*/ 1443587 w 5478089"/>
                  <a:gd name="connsiteY17" fmla="*/ 3779656 h 3779656"/>
                  <a:gd name="connsiteX18" fmla="*/ 818984 w 5478089"/>
                  <a:gd name="connsiteY18" fmla="*/ 3143957 h 3779656"/>
                  <a:gd name="connsiteX19" fmla="*/ 0 w 5478089"/>
                  <a:gd name="connsiteY19" fmla="*/ 2946791 h 3779656"/>
                  <a:gd name="connsiteX20" fmla="*/ 826935 w 5478089"/>
                  <a:gd name="connsiteY20" fmla="*/ 2636690 h 3779656"/>
                  <a:gd name="connsiteX21" fmla="*/ 1752880 w 5478089"/>
                  <a:gd name="connsiteY21" fmla="*/ 1173695 h 3779656"/>
                  <a:gd name="connsiteX22" fmla="*/ 2656948 w 5478089"/>
                  <a:gd name="connsiteY22" fmla="*/ 620921 h 3779656"/>
                  <a:gd name="connsiteX23" fmla="*/ 2677612 w 5478089"/>
                  <a:gd name="connsiteY23" fmla="*/ 620921 h 3779656"/>
                  <a:gd name="connsiteX24" fmla="*/ 3023741 w 5478089"/>
                  <a:gd name="connsiteY24" fmla="*/ 527931 h 3779656"/>
                  <a:gd name="connsiteX25" fmla="*/ 3140765 w 5478089"/>
                  <a:gd name="connsiteY25" fmla="*/ 553448 h 3779656"/>
                  <a:gd name="connsiteX26" fmla="*/ 2734440 w 5478089"/>
                  <a:gd name="connsiteY26" fmla="*/ 71966 h 3779656"/>
                  <a:gd name="connsiteX27" fmla="*/ 3375844 w 5478089"/>
                  <a:gd name="connsiteY27" fmla="*/ 121652 h 3779656"/>
                  <a:gd name="connsiteX0" fmla="*/ 3375844 w 5478089"/>
                  <a:gd name="connsiteY0" fmla="*/ 121652 h 3779656"/>
                  <a:gd name="connsiteX1" fmla="*/ 3840480 w 5478089"/>
                  <a:gd name="connsiteY1" fmla="*/ 561400 h 3779656"/>
                  <a:gd name="connsiteX2" fmla="*/ 5422789 w 5478089"/>
                  <a:gd name="connsiteY2" fmla="*/ 2627975 h 3779656"/>
                  <a:gd name="connsiteX3" fmla="*/ 4810539 w 5478089"/>
                  <a:gd name="connsiteY3" fmla="*/ 2270930 h 3779656"/>
                  <a:gd name="connsiteX4" fmla="*/ 4913906 w 5478089"/>
                  <a:gd name="connsiteY4" fmla="*/ 2509469 h 3779656"/>
                  <a:gd name="connsiteX5" fmla="*/ 4909368 w 5478089"/>
                  <a:gd name="connsiteY5" fmla="*/ 2511715 h 3779656"/>
                  <a:gd name="connsiteX6" fmla="*/ 4904202 w 5478089"/>
                  <a:gd name="connsiteY6" fmla="*/ 2573709 h 3779656"/>
                  <a:gd name="connsiteX7" fmla="*/ 4444419 w 5478089"/>
                  <a:gd name="connsiteY7" fmla="*/ 2418725 h 3779656"/>
                  <a:gd name="connsiteX8" fmla="*/ 4023360 w 5478089"/>
                  <a:gd name="connsiteY8" fmla="*/ 2119855 h 3779656"/>
                  <a:gd name="connsiteX9" fmla="*/ 4079019 w 5478089"/>
                  <a:gd name="connsiteY9" fmla="*/ 1936975 h 3779656"/>
                  <a:gd name="connsiteX10" fmla="*/ 3872285 w 5478089"/>
                  <a:gd name="connsiteY10" fmla="*/ 2056245 h 3779656"/>
                  <a:gd name="connsiteX11" fmla="*/ 3638507 w 5478089"/>
                  <a:gd name="connsiteY11" fmla="*/ 2310237 h 3779656"/>
                  <a:gd name="connsiteX12" fmla="*/ 2997641 w 5478089"/>
                  <a:gd name="connsiteY12" fmla="*/ 2302735 h 3779656"/>
                  <a:gd name="connsiteX13" fmla="*/ 3545598 w 5478089"/>
                  <a:gd name="connsiteY13" fmla="*/ 1670751 h 3779656"/>
                  <a:gd name="connsiteX14" fmla="*/ 3196424 w 5478089"/>
                  <a:gd name="connsiteY14" fmla="*/ 1873365 h 3779656"/>
                  <a:gd name="connsiteX15" fmla="*/ 2305653 w 5478089"/>
                  <a:gd name="connsiteY15" fmla="*/ 2088095 h 3779656"/>
                  <a:gd name="connsiteX16" fmla="*/ 1256306 w 5478089"/>
                  <a:gd name="connsiteY16" fmla="*/ 2899083 h 3779656"/>
                  <a:gd name="connsiteX17" fmla="*/ 1443587 w 5478089"/>
                  <a:gd name="connsiteY17" fmla="*/ 3779656 h 3779656"/>
                  <a:gd name="connsiteX18" fmla="*/ 818984 w 5478089"/>
                  <a:gd name="connsiteY18" fmla="*/ 3143957 h 3779656"/>
                  <a:gd name="connsiteX19" fmla="*/ 0 w 5478089"/>
                  <a:gd name="connsiteY19" fmla="*/ 2946791 h 3779656"/>
                  <a:gd name="connsiteX20" fmla="*/ 826935 w 5478089"/>
                  <a:gd name="connsiteY20" fmla="*/ 2636690 h 3779656"/>
                  <a:gd name="connsiteX21" fmla="*/ 1752880 w 5478089"/>
                  <a:gd name="connsiteY21" fmla="*/ 1173695 h 3779656"/>
                  <a:gd name="connsiteX22" fmla="*/ 2656948 w 5478089"/>
                  <a:gd name="connsiteY22" fmla="*/ 620921 h 3779656"/>
                  <a:gd name="connsiteX23" fmla="*/ 2677612 w 5478089"/>
                  <a:gd name="connsiteY23" fmla="*/ 620921 h 3779656"/>
                  <a:gd name="connsiteX24" fmla="*/ 3023741 w 5478089"/>
                  <a:gd name="connsiteY24" fmla="*/ 527931 h 3779656"/>
                  <a:gd name="connsiteX25" fmla="*/ 3140765 w 5478089"/>
                  <a:gd name="connsiteY25" fmla="*/ 553448 h 3779656"/>
                  <a:gd name="connsiteX26" fmla="*/ 2734440 w 5478089"/>
                  <a:gd name="connsiteY26" fmla="*/ 71966 h 3779656"/>
                  <a:gd name="connsiteX27" fmla="*/ 3375844 w 5478089"/>
                  <a:gd name="connsiteY27" fmla="*/ 121652 h 3779656"/>
                  <a:gd name="connsiteX0" fmla="*/ 3375844 w 5478089"/>
                  <a:gd name="connsiteY0" fmla="*/ 121652 h 3779656"/>
                  <a:gd name="connsiteX1" fmla="*/ 3840480 w 5478089"/>
                  <a:gd name="connsiteY1" fmla="*/ 561400 h 3779656"/>
                  <a:gd name="connsiteX2" fmla="*/ 5422789 w 5478089"/>
                  <a:gd name="connsiteY2" fmla="*/ 2627975 h 3779656"/>
                  <a:gd name="connsiteX3" fmla="*/ 4810539 w 5478089"/>
                  <a:gd name="connsiteY3" fmla="*/ 2270930 h 3779656"/>
                  <a:gd name="connsiteX4" fmla="*/ 4913906 w 5478089"/>
                  <a:gd name="connsiteY4" fmla="*/ 2509469 h 3779656"/>
                  <a:gd name="connsiteX5" fmla="*/ 4909368 w 5478089"/>
                  <a:gd name="connsiteY5" fmla="*/ 2511715 h 3779656"/>
                  <a:gd name="connsiteX6" fmla="*/ 4904202 w 5478089"/>
                  <a:gd name="connsiteY6" fmla="*/ 2573709 h 3779656"/>
                  <a:gd name="connsiteX7" fmla="*/ 4444419 w 5478089"/>
                  <a:gd name="connsiteY7" fmla="*/ 2418725 h 3779656"/>
                  <a:gd name="connsiteX8" fmla="*/ 4023360 w 5478089"/>
                  <a:gd name="connsiteY8" fmla="*/ 2119855 h 3779656"/>
                  <a:gd name="connsiteX9" fmla="*/ 4079019 w 5478089"/>
                  <a:gd name="connsiteY9" fmla="*/ 1936975 h 3779656"/>
                  <a:gd name="connsiteX10" fmla="*/ 3872285 w 5478089"/>
                  <a:gd name="connsiteY10" fmla="*/ 2056245 h 3779656"/>
                  <a:gd name="connsiteX11" fmla="*/ 3638507 w 5478089"/>
                  <a:gd name="connsiteY11" fmla="*/ 2310237 h 3779656"/>
                  <a:gd name="connsiteX12" fmla="*/ 2997641 w 5478089"/>
                  <a:gd name="connsiteY12" fmla="*/ 2302735 h 3779656"/>
                  <a:gd name="connsiteX13" fmla="*/ 3545598 w 5478089"/>
                  <a:gd name="connsiteY13" fmla="*/ 1670751 h 3779656"/>
                  <a:gd name="connsiteX14" fmla="*/ 3196424 w 5478089"/>
                  <a:gd name="connsiteY14" fmla="*/ 1873365 h 3779656"/>
                  <a:gd name="connsiteX15" fmla="*/ 2305653 w 5478089"/>
                  <a:gd name="connsiteY15" fmla="*/ 2088095 h 3779656"/>
                  <a:gd name="connsiteX16" fmla="*/ 1256306 w 5478089"/>
                  <a:gd name="connsiteY16" fmla="*/ 2899083 h 3779656"/>
                  <a:gd name="connsiteX17" fmla="*/ 1443587 w 5478089"/>
                  <a:gd name="connsiteY17" fmla="*/ 3779656 h 3779656"/>
                  <a:gd name="connsiteX18" fmla="*/ 818984 w 5478089"/>
                  <a:gd name="connsiteY18" fmla="*/ 3143957 h 3779656"/>
                  <a:gd name="connsiteX19" fmla="*/ 0 w 5478089"/>
                  <a:gd name="connsiteY19" fmla="*/ 2946791 h 3779656"/>
                  <a:gd name="connsiteX20" fmla="*/ 826935 w 5478089"/>
                  <a:gd name="connsiteY20" fmla="*/ 2636690 h 3779656"/>
                  <a:gd name="connsiteX21" fmla="*/ 1752880 w 5478089"/>
                  <a:gd name="connsiteY21" fmla="*/ 1173695 h 3779656"/>
                  <a:gd name="connsiteX22" fmla="*/ 2656948 w 5478089"/>
                  <a:gd name="connsiteY22" fmla="*/ 620921 h 3779656"/>
                  <a:gd name="connsiteX23" fmla="*/ 2677612 w 5478089"/>
                  <a:gd name="connsiteY23" fmla="*/ 620921 h 3779656"/>
                  <a:gd name="connsiteX24" fmla="*/ 3023741 w 5478089"/>
                  <a:gd name="connsiteY24" fmla="*/ 527931 h 3779656"/>
                  <a:gd name="connsiteX25" fmla="*/ 3140765 w 5478089"/>
                  <a:gd name="connsiteY25" fmla="*/ 553448 h 3779656"/>
                  <a:gd name="connsiteX26" fmla="*/ 2734440 w 5478089"/>
                  <a:gd name="connsiteY26" fmla="*/ 71966 h 3779656"/>
                  <a:gd name="connsiteX27" fmla="*/ 3375844 w 5478089"/>
                  <a:gd name="connsiteY27" fmla="*/ 121652 h 3779656"/>
                  <a:gd name="connsiteX0" fmla="*/ 3375844 w 5478089"/>
                  <a:gd name="connsiteY0" fmla="*/ 121652 h 3779656"/>
                  <a:gd name="connsiteX1" fmla="*/ 3840480 w 5478089"/>
                  <a:gd name="connsiteY1" fmla="*/ 561400 h 3779656"/>
                  <a:gd name="connsiteX2" fmla="*/ 5422789 w 5478089"/>
                  <a:gd name="connsiteY2" fmla="*/ 2627975 h 3779656"/>
                  <a:gd name="connsiteX3" fmla="*/ 4810539 w 5478089"/>
                  <a:gd name="connsiteY3" fmla="*/ 2270930 h 3779656"/>
                  <a:gd name="connsiteX4" fmla="*/ 4913906 w 5478089"/>
                  <a:gd name="connsiteY4" fmla="*/ 2509469 h 3779656"/>
                  <a:gd name="connsiteX5" fmla="*/ 4909368 w 5478089"/>
                  <a:gd name="connsiteY5" fmla="*/ 2511715 h 3779656"/>
                  <a:gd name="connsiteX6" fmla="*/ 4904202 w 5478089"/>
                  <a:gd name="connsiteY6" fmla="*/ 2573709 h 3779656"/>
                  <a:gd name="connsiteX7" fmla="*/ 4444419 w 5478089"/>
                  <a:gd name="connsiteY7" fmla="*/ 2418725 h 3779656"/>
                  <a:gd name="connsiteX8" fmla="*/ 4023360 w 5478089"/>
                  <a:gd name="connsiteY8" fmla="*/ 2119855 h 3779656"/>
                  <a:gd name="connsiteX9" fmla="*/ 4079019 w 5478089"/>
                  <a:gd name="connsiteY9" fmla="*/ 1936975 h 3779656"/>
                  <a:gd name="connsiteX10" fmla="*/ 3872285 w 5478089"/>
                  <a:gd name="connsiteY10" fmla="*/ 2056245 h 3779656"/>
                  <a:gd name="connsiteX11" fmla="*/ 3638507 w 5478089"/>
                  <a:gd name="connsiteY11" fmla="*/ 2310237 h 3779656"/>
                  <a:gd name="connsiteX12" fmla="*/ 2997641 w 5478089"/>
                  <a:gd name="connsiteY12" fmla="*/ 2302735 h 3779656"/>
                  <a:gd name="connsiteX13" fmla="*/ 3545598 w 5478089"/>
                  <a:gd name="connsiteY13" fmla="*/ 1670751 h 3779656"/>
                  <a:gd name="connsiteX14" fmla="*/ 3196424 w 5478089"/>
                  <a:gd name="connsiteY14" fmla="*/ 1873365 h 3779656"/>
                  <a:gd name="connsiteX15" fmla="*/ 2305653 w 5478089"/>
                  <a:gd name="connsiteY15" fmla="*/ 2088095 h 3779656"/>
                  <a:gd name="connsiteX16" fmla="*/ 1256306 w 5478089"/>
                  <a:gd name="connsiteY16" fmla="*/ 2899083 h 3779656"/>
                  <a:gd name="connsiteX17" fmla="*/ 1443587 w 5478089"/>
                  <a:gd name="connsiteY17" fmla="*/ 3779656 h 3779656"/>
                  <a:gd name="connsiteX18" fmla="*/ 818984 w 5478089"/>
                  <a:gd name="connsiteY18" fmla="*/ 3143957 h 3779656"/>
                  <a:gd name="connsiteX19" fmla="*/ 0 w 5478089"/>
                  <a:gd name="connsiteY19" fmla="*/ 2946791 h 3779656"/>
                  <a:gd name="connsiteX20" fmla="*/ 826935 w 5478089"/>
                  <a:gd name="connsiteY20" fmla="*/ 2636690 h 3779656"/>
                  <a:gd name="connsiteX21" fmla="*/ 1752880 w 5478089"/>
                  <a:gd name="connsiteY21" fmla="*/ 1173695 h 3779656"/>
                  <a:gd name="connsiteX22" fmla="*/ 2656948 w 5478089"/>
                  <a:gd name="connsiteY22" fmla="*/ 620921 h 3779656"/>
                  <a:gd name="connsiteX23" fmla="*/ 2677612 w 5478089"/>
                  <a:gd name="connsiteY23" fmla="*/ 620921 h 3779656"/>
                  <a:gd name="connsiteX24" fmla="*/ 3023741 w 5478089"/>
                  <a:gd name="connsiteY24" fmla="*/ 527931 h 3779656"/>
                  <a:gd name="connsiteX25" fmla="*/ 3140765 w 5478089"/>
                  <a:gd name="connsiteY25" fmla="*/ 553448 h 3779656"/>
                  <a:gd name="connsiteX26" fmla="*/ 2734440 w 5478089"/>
                  <a:gd name="connsiteY26" fmla="*/ 71966 h 3779656"/>
                  <a:gd name="connsiteX27" fmla="*/ 3375844 w 5478089"/>
                  <a:gd name="connsiteY27" fmla="*/ 121652 h 3779656"/>
                  <a:gd name="connsiteX0" fmla="*/ 3375844 w 5478089"/>
                  <a:gd name="connsiteY0" fmla="*/ 121652 h 3779656"/>
                  <a:gd name="connsiteX1" fmla="*/ 3840480 w 5478089"/>
                  <a:gd name="connsiteY1" fmla="*/ 561400 h 3779656"/>
                  <a:gd name="connsiteX2" fmla="*/ 5422789 w 5478089"/>
                  <a:gd name="connsiteY2" fmla="*/ 2627975 h 3779656"/>
                  <a:gd name="connsiteX3" fmla="*/ 4810539 w 5478089"/>
                  <a:gd name="connsiteY3" fmla="*/ 2270930 h 3779656"/>
                  <a:gd name="connsiteX4" fmla="*/ 4913906 w 5478089"/>
                  <a:gd name="connsiteY4" fmla="*/ 2509469 h 3779656"/>
                  <a:gd name="connsiteX5" fmla="*/ 4909368 w 5478089"/>
                  <a:gd name="connsiteY5" fmla="*/ 2511715 h 3779656"/>
                  <a:gd name="connsiteX6" fmla="*/ 4904202 w 5478089"/>
                  <a:gd name="connsiteY6" fmla="*/ 2573709 h 3779656"/>
                  <a:gd name="connsiteX7" fmla="*/ 4444419 w 5478089"/>
                  <a:gd name="connsiteY7" fmla="*/ 2418725 h 3779656"/>
                  <a:gd name="connsiteX8" fmla="*/ 4023360 w 5478089"/>
                  <a:gd name="connsiteY8" fmla="*/ 2119855 h 3779656"/>
                  <a:gd name="connsiteX9" fmla="*/ 4079019 w 5478089"/>
                  <a:gd name="connsiteY9" fmla="*/ 1936975 h 3779656"/>
                  <a:gd name="connsiteX10" fmla="*/ 3962720 w 5478089"/>
                  <a:gd name="connsiteY10" fmla="*/ 2156729 h 3779656"/>
                  <a:gd name="connsiteX11" fmla="*/ 3638507 w 5478089"/>
                  <a:gd name="connsiteY11" fmla="*/ 2310237 h 3779656"/>
                  <a:gd name="connsiteX12" fmla="*/ 2997641 w 5478089"/>
                  <a:gd name="connsiteY12" fmla="*/ 2302735 h 3779656"/>
                  <a:gd name="connsiteX13" fmla="*/ 3545598 w 5478089"/>
                  <a:gd name="connsiteY13" fmla="*/ 1670751 h 3779656"/>
                  <a:gd name="connsiteX14" fmla="*/ 3196424 w 5478089"/>
                  <a:gd name="connsiteY14" fmla="*/ 1873365 h 3779656"/>
                  <a:gd name="connsiteX15" fmla="*/ 2305653 w 5478089"/>
                  <a:gd name="connsiteY15" fmla="*/ 2088095 h 3779656"/>
                  <a:gd name="connsiteX16" fmla="*/ 1256306 w 5478089"/>
                  <a:gd name="connsiteY16" fmla="*/ 2899083 h 3779656"/>
                  <a:gd name="connsiteX17" fmla="*/ 1443587 w 5478089"/>
                  <a:gd name="connsiteY17" fmla="*/ 3779656 h 3779656"/>
                  <a:gd name="connsiteX18" fmla="*/ 818984 w 5478089"/>
                  <a:gd name="connsiteY18" fmla="*/ 3143957 h 3779656"/>
                  <a:gd name="connsiteX19" fmla="*/ 0 w 5478089"/>
                  <a:gd name="connsiteY19" fmla="*/ 2946791 h 3779656"/>
                  <a:gd name="connsiteX20" fmla="*/ 826935 w 5478089"/>
                  <a:gd name="connsiteY20" fmla="*/ 2636690 h 3779656"/>
                  <a:gd name="connsiteX21" fmla="*/ 1752880 w 5478089"/>
                  <a:gd name="connsiteY21" fmla="*/ 1173695 h 3779656"/>
                  <a:gd name="connsiteX22" fmla="*/ 2656948 w 5478089"/>
                  <a:gd name="connsiteY22" fmla="*/ 620921 h 3779656"/>
                  <a:gd name="connsiteX23" fmla="*/ 2677612 w 5478089"/>
                  <a:gd name="connsiteY23" fmla="*/ 620921 h 3779656"/>
                  <a:gd name="connsiteX24" fmla="*/ 3023741 w 5478089"/>
                  <a:gd name="connsiteY24" fmla="*/ 527931 h 3779656"/>
                  <a:gd name="connsiteX25" fmla="*/ 3140765 w 5478089"/>
                  <a:gd name="connsiteY25" fmla="*/ 553448 h 3779656"/>
                  <a:gd name="connsiteX26" fmla="*/ 2734440 w 5478089"/>
                  <a:gd name="connsiteY26" fmla="*/ 71966 h 3779656"/>
                  <a:gd name="connsiteX27" fmla="*/ 3375844 w 5478089"/>
                  <a:gd name="connsiteY27" fmla="*/ 121652 h 3779656"/>
                  <a:gd name="connsiteX0" fmla="*/ 3375844 w 5610096"/>
                  <a:gd name="connsiteY0" fmla="*/ 121652 h 3779656"/>
                  <a:gd name="connsiteX1" fmla="*/ 3840480 w 5610096"/>
                  <a:gd name="connsiteY1" fmla="*/ 561400 h 3779656"/>
                  <a:gd name="connsiteX2" fmla="*/ 5422789 w 5610096"/>
                  <a:gd name="connsiteY2" fmla="*/ 2627975 h 3779656"/>
                  <a:gd name="connsiteX3" fmla="*/ 4964322 w 5610096"/>
                  <a:gd name="connsiteY3" fmla="*/ 2427552 h 3779656"/>
                  <a:gd name="connsiteX4" fmla="*/ 4810539 w 5610096"/>
                  <a:gd name="connsiteY4" fmla="*/ 2270930 h 3779656"/>
                  <a:gd name="connsiteX5" fmla="*/ 4913906 w 5610096"/>
                  <a:gd name="connsiteY5" fmla="*/ 2509469 h 3779656"/>
                  <a:gd name="connsiteX6" fmla="*/ 4909368 w 5610096"/>
                  <a:gd name="connsiteY6" fmla="*/ 2511715 h 3779656"/>
                  <a:gd name="connsiteX7" fmla="*/ 4904202 w 5610096"/>
                  <a:gd name="connsiteY7" fmla="*/ 2573709 h 3779656"/>
                  <a:gd name="connsiteX8" fmla="*/ 4444419 w 5610096"/>
                  <a:gd name="connsiteY8" fmla="*/ 2418725 h 3779656"/>
                  <a:gd name="connsiteX9" fmla="*/ 4023360 w 5610096"/>
                  <a:gd name="connsiteY9" fmla="*/ 2119855 h 3779656"/>
                  <a:gd name="connsiteX10" fmla="*/ 4079019 w 5610096"/>
                  <a:gd name="connsiteY10" fmla="*/ 1936975 h 3779656"/>
                  <a:gd name="connsiteX11" fmla="*/ 3962720 w 5610096"/>
                  <a:gd name="connsiteY11" fmla="*/ 2156729 h 3779656"/>
                  <a:gd name="connsiteX12" fmla="*/ 3638507 w 5610096"/>
                  <a:gd name="connsiteY12" fmla="*/ 2310237 h 3779656"/>
                  <a:gd name="connsiteX13" fmla="*/ 2997641 w 5610096"/>
                  <a:gd name="connsiteY13" fmla="*/ 2302735 h 3779656"/>
                  <a:gd name="connsiteX14" fmla="*/ 3545598 w 5610096"/>
                  <a:gd name="connsiteY14" fmla="*/ 1670751 h 3779656"/>
                  <a:gd name="connsiteX15" fmla="*/ 3196424 w 5610096"/>
                  <a:gd name="connsiteY15" fmla="*/ 1873365 h 3779656"/>
                  <a:gd name="connsiteX16" fmla="*/ 2305653 w 5610096"/>
                  <a:gd name="connsiteY16" fmla="*/ 2088095 h 3779656"/>
                  <a:gd name="connsiteX17" fmla="*/ 1256306 w 5610096"/>
                  <a:gd name="connsiteY17" fmla="*/ 2899083 h 3779656"/>
                  <a:gd name="connsiteX18" fmla="*/ 1443587 w 5610096"/>
                  <a:gd name="connsiteY18" fmla="*/ 3779656 h 3779656"/>
                  <a:gd name="connsiteX19" fmla="*/ 818984 w 5610096"/>
                  <a:gd name="connsiteY19" fmla="*/ 3143957 h 3779656"/>
                  <a:gd name="connsiteX20" fmla="*/ 0 w 5610096"/>
                  <a:gd name="connsiteY20" fmla="*/ 2946791 h 3779656"/>
                  <a:gd name="connsiteX21" fmla="*/ 826935 w 5610096"/>
                  <a:gd name="connsiteY21" fmla="*/ 2636690 h 3779656"/>
                  <a:gd name="connsiteX22" fmla="*/ 1752880 w 5610096"/>
                  <a:gd name="connsiteY22" fmla="*/ 1173695 h 3779656"/>
                  <a:gd name="connsiteX23" fmla="*/ 2656948 w 5610096"/>
                  <a:gd name="connsiteY23" fmla="*/ 620921 h 3779656"/>
                  <a:gd name="connsiteX24" fmla="*/ 2677612 w 5610096"/>
                  <a:gd name="connsiteY24" fmla="*/ 620921 h 3779656"/>
                  <a:gd name="connsiteX25" fmla="*/ 3023741 w 5610096"/>
                  <a:gd name="connsiteY25" fmla="*/ 527931 h 3779656"/>
                  <a:gd name="connsiteX26" fmla="*/ 3140765 w 5610096"/>
                  <a:gd name="connsiteY26" fmla="*/ 553448 h 3779656"/>
                  <a:gd name="connsiteX27" fmla="*/ 2734440 w 5610096"/>
                  <a:gd name="connsiteY27" fmla="*/ 71966 h 3779656"/>
                  <a:gd name="connsiteX28" fmla="*/ 3375844 w 5610096"/>
                  <a:gd name="connsiteY28" fmla="*/ 121652 h 3779656"/>
                  <a:gd name="connsiteX0" fmla="*/ 3375844 w 5610096"/>
                  <a:gd name="connsiteY0" fmla="*/ 121652 h 3779656"/>
                  <a:gd name="connsiteX1" fmla="*/ 3840480 w 5610096"/>
                  <a:gd name="connsiteY1" fmla="*/ 561400 h 3779656"/>
                  <a:gd name="connsiteX2" fmla="*/ 5422789 w 5610096"/>
                  <a:gd name="connsiteY2" fmla="*/ 2627975 h 3779656"/>
                  <a:gd name="connsiteX3" fmla="*/ 4964322 w 5610096"/>
                  <a:gd name="connsiteY3" fmla="*/ 2507938 h 3779656"/>
                  <a:gd name="connsiteX4" fmla="*/ 4810539 w 5610096"/>
                  <a:gd name="connsiteY4" fmla="*/ 2270930 h 3779656"/>
                  <a:gd name="connsiteX5" fmla="*/ 4913906 w 5610096"/>
                  <a:gd name="connsiteY5" fmla="*/ 2509469 h 3779656"/>
                  <a:gd name="connsiteX6" fmla="*/ 4909368 w 5610096"/>
                  <a:gd name="connsiteY6" fmla="*/ 2511715 h 3779656"/>
                  <a:gd name="connsiteX7" fmla="*/ 4904202 w 5610096"/>
                  <a:gd name="connsiteY7" fmla="*/ 2573709 h 3779656"/>
                  <a:gd name="connsiteX8" fmla="*/ 4444419 w 5610096"/>
                  <a:gd name="connsiteY8" fmla="*/ 2418725 h 3779656"/>
                  <a:gd name="connsiteX9" fmla="*/ 4023360 w 5610096"/>
                  <a:gd name="connsiteY9" fmla="*/ 2119855 h 3779656"/>
                  <a:gd name="connsiteX10" fmla="*/ 4079019 w 5610096"/>
                  <a:gd name="connsiteY10" fmla="*/ 1936975 h 3779656"/>
                  <a:gd name="connsiteX11" fmla="*/ 3962720 w 5610096"/>
                  <a:gd name="connsiteY11" fmla="*/ 2156729 h 3779656"/>
                  <a:gd name="connsiteX12" fmla="*/ 3638507 w 5610096"/>
                  <a:gd name="connsiteY12" fmla="*/ 2310237 h 3779656"/>
                  <a:gd name="connsiteX13" fmla="*/ 2997641 w 5610096"/>
                  <a:gd name="connsiteY13" fmla="*/ 2302735 h 3779656"/>
                  <a:gd name="connsiteX14" fmla="*/ 3545598 w 5610096"/>
                  <a:gd name="connsiteY14" fmla="*/ 1670751 h 3779656"/>
                  <a:gd name="connsiteX15" fmla="*/ 3196424 w 5610096"/>
                  <a:gd name="connsiteY15" fmla="*/ 1873365 h 3779656"/>
                  <a:gd name="connsiteX16" fmla="*/ 2305653 w 5610096"/>
                  <a:gd name="connsiteY16" fmla="*/ 2088095 h 3779656"/>
                  <a:gd name="connsiteX17" fmla="*/ 1256306 w 5610096"/>
                  <a:gd name="connsiteY17" fmla="*/ 2899083 h 3779656"/>
                  <a:gd name="connsiteX18" fmla="*/ 1443587 w 5610096"/>
                  <a:gd name="connsiteY18" fmla="*/ 3779656 h 3779656"/>
                  <a:gd name="connsiteX19" fmla="*/ 818984 w 5610096"/>
                  <a:gd name="connsiteY19" fmla="*/ 3143957 h 3779656"/>
                  <a:gd name="connsiteX20" fmla="*/ 0 w 5610096"/>
                  <a:gd name="connsiteY20" fmla="*/ 2946791 h 3779656"/>
                  <a:gd name="connsiteX21" fmla="*/ 826935 w 5610096"/>
                  <a:gd name="connsiteY21" fmla="*/ 2636690 h 3779656"/>
                  <a:gd name="connsiteX22" fmla="*/ 1752880 w 5610096"/>
                  <a:gd name="connsiteY22" fmla="*/ 1173695 h 3779656"/>
                  <a:gd name="connsiteX23" fmla="*/ 2656948 w 5610096"/>
                  <a:gd name="connsiteY23" fmla="*/ 620921 h 3779656"/>
                  <a:gd name="connsiteX24" fmla="*/ 2677612 w 5610096"/>
                  <a:gd name="connsiteY24" fmla="*/ 620921 h 3779656"/>
                  <a:gd name="connsiteX25" fmla="*/ 3023741 w 5610096"/>
                  <a:gd name="connsiteY25" fmla="*/ 527931 h 3779656"/>
                  <a:gd name="connsiteX26" fmla="*/ 3140765 w 5610096"/>
                  <a:gd name="connsiteY26" fmla="*/ 553448 h 3779656"/>
                  <a:gd name="connsiteX27" fmla="*/ 2734440 w 5610096"/>
                  <a:gd name="connsiteY27" fmla="*/ 71966 h 3779656"/>
                  <a:gd name="connsiteX28" fmla="*/ 3375844 w 5610096"/>
                  <a:gd name="connsiteY28" fmla="*/ 121652 h 3779656"/>
                  <a:gd name="connsiteX0" fmla="*/ 3375844 w 5610096"/>
                  <a:gd name="connsiteY0" fmla="*/ 121652 h 3779656"/>
                  <a:gd name="connsiteX1" fmla="*/ 3840480 w 5610096"/>
                  <a:gd name="connsiteY1" fmla="*/ 561400 h 3779656"/>
                  <a:gd name="connsiteX2" fmla="*/ 5422789 w 5610096"/>
                  <a:gd name="connsiteY2" fmla="*/ 2627975 h 3779656"/>
                  <a:gd name="connsiteX3" fmla="*/ 4964322 w 5610096"/>
                  <a:gd name="connsiteY3" fmla="*/ 2507938 h 3779656"/>
                  <a:gd name="connsiteX4" fmla="*/ 4810539 w 5610096"/>
                  <a:gd name="connsiteY4" fmla="*/ 2270930 h 3779656"/>
                  <a:gd name="connsiteX5" fmla="*/ 4913906 w 5610096"/>
                  <a:gd name="connsiteY5" fmla="*/ 2509469 h 3779656"/>
                  <a:gd name="connsiteX6" fmla="*/ 4909368 w 5610096"/>
                  <a:gd name="connsiteY6" fmla="*/ 2511715 h 3779656"/>
                  <a:gd name="connsiteX7" fmla="*/ 4904202 w 5610096"/>
                  <a:gd name="connsiteY7" fmla="*/ 2573709 h 3779656"/>
                  <a:gd name="connsiteX8" fmla="*/ 4444419 w 5610096"/>
                  <a:gd name="connsiteY8" fmla="*/ 2418725 h 3779656"/>
                  <a:gd name="connsiteX9" fmla="*/ 4023360 w 5610096"/>
                  <a:gd name="connsiteY9" fmla="*/ 2119855 h 3779656"/>
                  <a:gd name="connsiteX10" fmla="*/ 4079019 w 5610096"/>
                  <a:gd name="connsiteY10" fmla="*/ 1936975 h 3779656"/>
                  <a:gd name="connsiteX11" fmla="*/ 3962720 w 5610096"/>
                  <a:gd name="connsiteY11" fmla="*/ 2156729 h 3779656"/>
                  <a:gd name="connsiteX12" fmla="*/ 3638507 w 5610096"/>
                  <a:gd name="connsiteY12" fmla="*/ 2310237 h 3779656"/>
                  <a:gd name="connsiteX13" fmla="*/ 2997641 w 5610096"/>
                  <a:gd name="connsiteY13" fmla="*/ 2302735 h 3779656"/>
                  <a:gd name="connsiteX14" fmla="*/ 3545598 w 5610096"/>
                  <a:gd name="connsiteY14" fmla="*/ 1670751 h 3779656"/>
                  <a:gd name="connsiteX15" fmla="*/ 3196424 w 5610096"/>
                  <a:gd name="connsiteY15" fmla="*/ 1873365 h 3779656"/>
                  <a:gd name="connsiteX16" fmla="*/ 2305653 w 5610096"/>
                  <a:gd name="connsiteY16" fmla="*/ 2088095 h 3779656"/>
                  <a:gd name="connsiteX17" fmla="*/ 1256306 w 5610096"/>
                  <a:gd name="connsiteY17" fmla="*/ 2899083 h 3779656"/>
                  <a:gd name="connsiteX18" fmla="*/ 1443587 w 5610096"/>
                  <a:gd name="connsiteY18" fmla="*/ 3779656 h 3779656"/>
                  <a:gd name="connsiteX19" fmla="*/ 818984 w 5610096"/>
                  <a:gd name="connsiteY19" fmla="*/ 3143957 h 3779656"/>
                  <a:gd name="connsiteX20" fmla="*/ 0 w 5610096"/>
                  <a:gd name="connsiteY20" fmla="*/ 2946791 h 3779656"/>
                  <a:gd name="connsiteX21" fmla="*/ 826935 w 5610096"/>
                  <a:gd name="connsiteY21" fmla="*/ 2636690 h 3779656"/>
                  <a:gd name="connsiteX22" fmla="*/ 1752880 w 5610096"/>
                  <a:gd name="connsiteY22" fmla="*/ 1173695 h 3779656"/>
                  <a:gd name="connsiteX23" fmla="*/ 2656948 w 5610096"/>
                  <a:gd name="connsiteY23" fmla="*/ 620921 h 3779656"/>
                  <a:gd name="connsiteX24" fmla="*/ 2677612 w 5610096"/>
                  <a:gd name="connsiteY24" fmla="*/ 620921 h 3779656"/>
                  <a:gd name="connsiteX25" fmla="*/ 3023741 w 5610096"/>
                  <a:gd name="connsiteY25" fmla="*/ 527931 h 3779656"/>
                  <a:gd name="connsiteX26" fmla="*/ 3140765 w 5610096"/>
                  <a:gd name="connsiteY26" fmla="*/ 553448 h 3779656"/>
                  <a:gd name="connsiteX27" fmla="*/ 2734440 w 5610096"/>
                  <a:gd name="connsiteY27" fmla="*/ 71966 h 3779656"/>
                  <a:gd name="connsiteX28" fmla="*/ 3375844 w 5610096"/>
                  <a:gd name="connsiteY28" fmla="*/ 121652 h 3779656"/>
                  <a:gd name="connsiteX0" fmla="*/ 3375844 w 5478089"/>
                  <a:gd name="connsiteY0" fmla="*/ 121652 h 3779656"/>
                  <a:gd name="connsiteX1" fmla="*/ 3840480 w 5478089"/>
                  <a:gd name="connsiteY1" fmla="*/ 561400 h 3779656"/>
                  <a:gd name="connsiteX2" fmla="*/ 5422789 w 5478089"/>
                  <a:gd name="connsiteY2" fmla="*/ 2627975 h 3779656"/>
                  <a:gd name="connsiteX3" fmla="*/ 4964322 w 5478089"/>
                  <a:gd name="connsiteY3" fmla="*/ 2507938 h 3779656"/>
                  <a:gd name="connsiteX4" fmla="*/ 4810539 w 5478089"/>
                  <a:gd name="connsiteY4" fmla="*/ 2270930 h 3779656"/>
                  <a:gd name="connsiteX5" fmla="*/ 4913906 w 5478089"/>
                  <a:gd name="connsiteY5" fmla="*/ 2509469 h 3779656"/>
                  <a:gd name="connsiteX6" fmla="*/ 4909368 w 5478089"/>
                  <a:gd name="connsiteY6" fmla="*/ 2511715 h 3779656"/>
                  <a:gd name="connsiteX7" fmla="*/ 4904202 w 5478089"/>
                  <a:gd name="connsiteY7" fmla="*/ 2573709 h 3779656"/>
                  <a:gd name="connsiteX8" fmla="*/ 4444419 w 5478089"/>
                  <a:gd name="connsiteY8" fmla="*/ 2418725 h 3779656"/>
                  <a:gd name="connsiteX9" fmla="*/ 4023360 w 5478089"/>
                  <a:gd name="connsiteY9" fmla="*/ 2119855 h 3779656"/>
                  <a:gd name="connsiteX10" fmla="*/ 4079019 w 5478089"/>
                  <a:gd name="connsiteY10" fmla="*/ 1936975 h 3779656"/>
                  <a:gd name="connsiteX11" fmla="*/ 3962720 w 5478089"/>
                  <a:gd name="connsiteY11" fmla="*/ 2156729 h 3779656"/>
                  <a:gd name="connsiteX12" fmla="*/ 3638507 w 5478089"/>
                  <a:gd name="connsiteY12" fmla="*/ 2310237 h 3779656"/>
                  <a:gd name="connsiteX13" fmla="*/ 2997641 w 5478089"/>
                  <a:gd name="connsiteY13" fmla="*/ 2302735 h 3779656"/>
                  <a:gd name="connsiteX14" fmla="*/ 3545598 w 5478089"/>
                  <a:gd name="connsiteY14" fmla="*/ 1670751 h 3779656"/>
                  <a:gd name="connsiteX15" fmla="*/ 3196424 w 5478089"/>
                  <a:gd name="connsiteY15" fmla="*/ 1873365 h 3779656"/>
                  <a:gd name="connsiteX16" fmla="*/ 2305653 w 5478089"/>
                  <a:gd name="connsiteY16" fmla="*/ 2088095 h 3779656"/>
                  <a:gd name="connsiteX17" fmla="*/ 1256306 w 5478089"/>
                  <a:gd name="connsiteY17" fmla="*/ 2899083 h 3779656"/>
                  <a:gd name="connsiteX18" fmla="*/ 1443587 w 5478089"/>
                  <a:gd name="connsiteY18" fmla="*/ 3779656 h 3779656"/>
                  <a:gd name="connsiteX19" fmla="*/ 818984 w 5478089"/>
                  <a:gd name="connsiteY19" fmla="*/ 3143957 h 3779656"/>
                  <a:gd name="connsiteX20" fmla="*/ 0 w 5478089"/>
                  <a:gd name="connsiteY20" fmla="*/ 2946791 h 3779656"/>
                  <a:gd name="connsiteX21" fmla="*/ 826935 w 5478089"/>
                  <a:gd name="connsiteY21" fmla="*/ 2636690 h 3779656"/>
                  <a:gd name="connsiteX22" fmla="*/ 1752880 w 5478089"/>
                  <a:gd name="connsiteY22" fmla="*/ 1173695 h 3779656"/>
                  <a:gd name="connsiteX23" fmla="*/ 2656948 w 5478089"/>
                  <a:gd name="connsiteY23" fmla="*/ 620921 h 3779656"/>
                  <a:gd name="connsiteX24" fmla="*/ 2677612 w 5478089"/>
                  <a:gd name="connsiteY24" fmla="*/ 620921 h 3779656"/>
                  <a:gd name="connsiteX25" fmla="*/ 3023741 w 5478089"/>
                  <a:gd name="connsiteY25" fmla="*/ 527931 h 3779656"/>
                  <a:gd name="connsiteX26" fmla="*/ 3140765 w 5478089"/>
                  <a:gd name="connsiteY26" fmla="*/ 553448 h 3779656"/>
                  <a:gd name="connsiteX27" fmla="*/ 2734440 w 5478089"/>
                  <a:gd name="connsiteY27" fmla="*/ 71966 h 3779656"/>
                  <a:gd name="connsiteX28" fmla="*/ 3375844 w 5478089"/>
                  <a:gd name="connsiteY28" fmla="*/ 121652 h 3779656"/>
                  <a:gd name="connsiteX0" fmla="*/ 3375844 w 5422789"/>
                  <a:gd name="connsiteY0" fmla="*/ 121652 h 3779656"/>
                  <a:gd name="connsiteX1" fmla="*/ 3840480 w 5422789"/>
                  <a:gd name="connsiteY1" fmla="*/ 561400 h 3779656"/>
                  <a:gd name="connsiteX2" fmla="*/ 5422789 w 5422789"/>
                  <a:gd name="connsiteY2" fmla="*/ 2627975 h 3779656"/>
                  <a:gd name="connsiteX3" fmla="*/ 4964322 w 5422789"/>
                  <a:gd name="connsiteY3" fmla="*/ 2507938 h 3779656"/>
                  <a:gd name="connsiteX4" fmla="*/ 4810539 w 5422789"/>
                  <a:gd name="connsiteY4" fmla="*/ 2270930 h 3779656"/>
                  <a:gd name="connsiteX5" fmla="*/ 4913906 w 5422789"/>
                  <a:gd name="connsiteY5" fmla="*/ 2509469 h 3779656"/>
                  <a:gd name="connsiteX6" fmla="*/ 4909368 w 5422789"/>
                  <a:gd name="connsiteY6" fmla="*/ 2511715 h 3779656"/>
                  <a:gd name="connsiteX7" fmla="*/ 4904202 w 5422789"/>
                  <a:gd name="connsiteY7" fmla="*/ 2573709 h 3779656"/>
                  <a:gd name="connsiteX8" fmla="*/ 4444419 w 5422789"/>
                  <a:gd name="connsiteY8" fmla="*/ 2418725 h 3779656"/>
                  <a:gd name="connsiteX9" fmla="*/ 4023360 w 5422789"/>
                  <a:gd name="connsiteY9" fmla="*/ 2119855 h 3779656"/>
                  <a:gd name="connsiteX10" fmla="*/ 4079019 w 5422789"/>
                  <a:gd name="connsiteY10" fmla="*/ 1936975 h 3779656"/>
                  <a:gd name="connsiteX11" fmla="*/ 3962720 w 5422789"/>
                  <a:gd name="connsiteY11" fmla="*/ 2156729 h 3779656"/>
                  <a:gd name="connsiteX12" fmla="*/ 3638507 w 5422789"/>
                  <a:gd name="connsiteY12" fmla="*/ 2310237 h 3779656"/>
                  <a:gd name="connsiteX13" fmla="*/ 2997641 w 5422789"/>
                  <a:gd name="connsiteY13" fmla="*/ 2302735 h 3779656"/>
                  <a:gd name="connsiteX14" fmla="*/ 3545598 w 5422789"/>
                  <a:gd name="connsiteY14" fmla="*/ 1670751 h 3779656"/>
                  <a:gd name="connsiteX15" fmla="*/ 3196424 w 5422789"/>
                  <a:gd name="connsiteY15" fmla="*/ 1873365 h 3779656"/>
                  <a:gd name="connsiteX16" fmla="*/ 2305653 w 5422789"/>
                  <a:gd name="connsiteY16" fmla="*/ 2088095 h 3779656"/>
                  <a:gd name="connsiteX17" fmla="*/ 1256306 w 5422789"/>
                  <a:gd name="connsiteY17" fmla="*/ 2899083 h 3779656"/>
                  <a:gd name="connsiteX18" fmla="*/ 1443587 w 5422789"/>
                  <a:gd name="connsiteY18" fmla="*/ 3779656 h 3779656"/>
                  <a:gd name="connsiteX19" fmla="*/ 818984 w 5422789"/>
                  <a:gd name="connsiteY19" fmla="*/ 3143957 h 3779656"/>
                  <a:gd name="connsiteX20" fmla="*/ 0 w 5422789"/>
                  <a:gd name="connsiteY20" fmla="*/ 2946791 h 3779656"/>
                  <a:gd name="connsiteX21" fmla="*/ 826935 w 5422789"/>
                  <a:gd name="connsiteY21" fmla="*/ 2636690 h 3779656"/>
                  <a:gd name="connsiteX22" fmla="*/ 1752880 w 5422789"/>
                  <a:gd name="connsiteY22" fmla="*/ 1173695 h 3779656"/>
                  <a:gd name="connsiteX23" fmla="*/ 2656948 w 5422789"/>
                  <a:gd name="connsiteY23" fmla="*/ 620921 h 3779656"/>
                  <a:gd name="connsiteX24" fmla="*/ 2677612 w 5422789"/>
                  <a:gd name="connsiteY24" fmla="*/ 620921 h 3779656"/>
                  <a:gd name="connsiteX25" fmla="*/ 3023741 w 5422789"/>
                  <a:gd name="connsiteY25" fmla="*/ 527931 h 3779656"/>
                  <a:gd name="connsiteX26" fmla="*/ 3140765 w 5422789"/>
                  <a:gd name="connsiteY26" fmla="*/ 553448 h 3779656"/>
                  <a:gd name="connsiteX27" fmla="*/ 2734440 w 5422789"/>
                  <a:gd name="connsiteY27" fmla="*/ 71966 h 3779656"/>
                  <a:gd name="connsiteX28" fmla="*/ 3375844 w 5422789"/>
                  <a:gd name="connsiteY28" fmla="*/ 121652 h 3779656"/>
                  <a:gd name="connsiteX0" fmla="*/ 3375844 w 5452934"/>
                  <a:gd name="connsiteY0" fmla="*/ 121652 h 3779656"/>
                  <a:gd name="connsiteX1" fmla="*/ 3840480 w 5452934"/>
                  <a:gd name="connsiteY1" fmla="*/ 561400 h 3779656"/>
                  <a:gd name="connsiteX2" fmla="*/ 4899008 w 5452934"/>
                  <a:gd name="connsiteY2" fmla="*/ 1186581 h 3779656"/>
                  <a:gd name="connsiteX3" fmla="*/ 5422789 w 5452934"/>
                  <a:gd name="connsiteY3" fmla="*/ 2627975 h 3779656"/>
                  <a:gd name="connsiteX4" fmla="*/ 4964322 w 5452934"/>
                  <a:gd name="connsiteY4" fmla="*/ 2507938 h 3779656"/>
                  <a:gd name="connsiteX5" fmla="*/ 4810539 w 5452934"/>
                  <a:gd name="connsiteY5" fmla="*/ 2270930 h 3779656"/>
                  <a:gd name="connsiteX6" fmla="*/ 4913906 w 5452934"/>
                  <a:gd name="connsiteY6" fmla="*/ 2509469 h 3779656"/>
                  <a:gd name="connsiteX7" fmla="*/ 4909368 w 5452934"/>
                  <a:gd name="connsiteY7" fmla="*/ 2511715 h 3779656"/>
                  <a:gd name="connsiteX8" fmla="*/ 4904202 w 5452934"/>
                  <a:gd name="connsiteY8" fmla="*/ 2573709 h 3779656"/>
                  <a:gd name="connsiteX9" fmla="*/ 4444419 w 5452934"/>
                  <a:gd name="connsiteY9" fmla="*/ 2418725 h 3779656"/>
                  <a:gd name="connsiteX10" fmla="*/ 4023360 w 5452934"/>
                  <a:gd name="connsiteY10" fmla="*/ 2119855 h 3779656"/>
                  <a:gd name="connsiteX11" fmla="*/ 4079019 w 5452934"/>
                  <a:gd name="connsiteY11" fmla="*/ 1936975 h 3779656"/>
                  <a:gd name="connsiteX12" fmla="*/ 3962720 w 5452934"/>
                  <a:gd name="connsiteY12" fmla="*/ 2156729 h 3779656"/>
                  <a:gd name="connsiteX13" fmla="*/ 3638507 w 5452934"/>
                  <a:gd name="connsiteY13" fmla="*/ 2310237 h 3779656"/>
                  <a:gd name="connsiteX14" fmla="*/ 2997641 w 5452934"/>
                  <a:gd name="connsiteY14" fmla="*/ 2302735 h 3779656"/>
                  <a:gd name="connsiteX15" fmla="*/ 3545598 w 5452934"/>
                  <a:gd name="connsiteY15" fmla="*/ 1670751 h 3779656"/>
                  <a:gd name="connsiteX16" fmla="*/ 3196424 w 5452934"/>
                  <a:gd name="connsiteY16" fmla="*/ 1873365 h 3779656"/>
                  <a:gd name="connsiteX17" fmla="*/ 2305653 w 5452934"/>
                  <a:gd name="connsiteY17" fmla="*/ 2088095 h 3779656"/>
                  <a:gd name="connsiteX18" fmla="*/ 1256306 w 5452934"/>
                  <a:gd name="connsiteY18" fmla="*/ 2899083 h 3779656"/>
                  <a:gd name="connsiteX19" fmla="*/ 1443587 w 5452934"/>
                  <a:gd name="connsiteY19" fmla="*/ 3779656 h 3779656"/>
                  <a:gd name="connsiteX20" fmla="*/ 818984 w 5452934"/>
                  <a:gd name="connsiteY20" fmla="*/ 3143957 h 3779656"/>
                  <a:gd name="connsiteX21" fmla="*/ 0 w 5452934"/>
                  <a:gd name="connsiteY21" fmla="*/ 2946791 h 3779656"/>
                  <a:gd name="connsiteX22" fmla="*/ 826935 w 5452934"/>
                  <a:gd name="connsiteY22" fmla="*/ 2636690 h 3779656"/>
                  <a:gd name="connsiteX23" fmla="*/ 1752880 w 5452934"/>
                  <a:gd name="connsiteY23" fmla="*/ 1173695 h 3779656"/>
                  <a:gd name="connsiteX24" fmla="*/ 2656948 w 5452934"/>
                  <a:gd name="connsiteY24" fmla="*/ 620921 h 3779656"/>
                  <a:gd name="connsiteX25" fmla="*/ 2677612 w 5452934"/>
                  <a:gd name="connsiteY25" fmla="*/ 620921 h 3779656"/>
                  <a:gd name="connsiteX26" fmla="*/ 3023741 w 5452934"/>
                  <a:gd name="connsiteY26" fmla="*/ 527931 h 3779656"/>
                  <a:gd name="connsiteX27" fmla="*/ 3140765 w 5452934"/>
                  <a:gd name="connsiteY27" fmla="*/ 553448 h 3779656"/>
                  <a:gd name="connsiteX28" fmla="*/ 2734440 w 5452934"/>
                  <a:gd name="connsiteY28" fmla="*/ 71966 h 3779656"/>
                  <a:gd name="connsiteX29" fmla="*/ 3375844 w 5452934"/>
                  <a:gd name="connsiteY29" fmla="*/ 121652 h 3779656"/>
                  <a:gd name="connsiteX0" fmla="*/ 3375844 w 5452934"/>
                  <a:gd name="connsiteY0" fmla="*/ 121652 h 3779656"/>
                  <a:gd name="connsiteX1" fmla="*/ 3840480 w 5452934"/>
                  <a:gd name="connsiteY1" fmla="*/ 561400 h 3779656"/>
                  <a:gd name="connsiteX2" fmla="*/ 4899008 w 5452934"/>
                  <a:gd name="connsiteY2" fmla="*/ 1186581 h 3779656"/>
                  <a:gd name="connsiteX3" fmla="*/ 5422789 w 5452934"/>
                  <a:gd name="connsiteY3" fmla="*/ 2627975 h 3779656"/>
                  <a:gd name="connsiteX4" fmla="*/ 4964322 w 5452934"/>
                  <a:gd name="connsiteY4" fmla="*/ 2507938 h 3779656"/>
                  <a:gd name="connsiteX5" fmla="*/ 4810539 w 5452934"/>
                  <a:gd name="connsiteY5" fmla="*/ 2270930 h 3779656"/>
                  <a:gd name="connsiteX6" fmla="*/ 4913906 w 5452934"/>
                  <a:gd name="connsiteY6" fmla="*/ 2509469 h 3779656"/>
                  <a:gd name="connsiteX7" fmla="*/ 4909368 w 5452934"/>
                  <a:gd name="connsiteY7" fmla="*/ 2511715 h 3779656"/>
                  <a:gd name="connsiteX8" fmla="*/ 4904202 w 5452934"/>
                  <a:gd name="connsiteY8" fmla="*/ 2573709 h 3779656"/>
                  <a:gd name="connsiteX9" fmla="*/ 4444419 w 5452934"/>
                  <a:gd name="connsiteY9" fmla="*/ 2418725 h 3779656"/>
                  <a:gd name="connsiteX10" fmla="*/ 4023360 w 5452934"/>
                  <a:gd name="connsiteY10" fmla="*/ 2119855 h 3779656"/>
                  <a:gd name="connsiteX11" fmla="*/ 4079019 w 5452934"/>
                  <a:gd name="connsiteY11" fmla="*/ 1936975 h 3779656"/>
                  <a:gd name="connsiteX12" fmla="*/ 3962720 w 5452934"/>
                  <a:gd name="connsiteY12" fmla="*/ 2156729 h 3779656"/>
                  <a:gd name="connsiteX13" fmla="*/ 3638507 w 5452934"/>
                  <a:gd name="connsiteY13" fmla="*/ 2310237 h 3779656"/>
                  <a:gd name="connsiteX14" fmla="*/ 2997641 w 5452934"/>
                  <a:gd name="connsiteY14" fmla="*/ 2302735 h 3779656"/>
                  <a:gd name="connsiteX15" fmla="*/ 3545598 w 5452934"/>
                  <a:gd name="connsiteY15" fmla="*/ 1670751 h 3779656"/>
                  <a:gd name="connsiteX16" fmla="*/ 3196424 w 5452934"/>
                  <a:gd name="connsiteY16" fmla="*/ 1873365 h 3779656"/>
                  <a:gd name="connsiteX17" fmla="*/ 2305653 w 5452934"/>
                  <a:gd name="connsiteY17" fmla="*/ 2088095 h 3779656"/>
                  <a:gd name="connsiteX18" fmla="*/ 1256306 w 5452934"/>
                  <a:gd name="connsiteY18" fmla="*/ 2899083 h 3779656"/>
                  <a:gd name="connsiteX19" fmla="*/ 1443587 w 5452934"/>
                  <a:gd name="connsiteY19" fmla="*/ 3779656 h 3779656"/>
                  <a:gd name="connsiteX20" fmla="*/ 818984 w 5452934"/>
                  <a:gd name="connsiteY20" fmla="*/ 3143957 h 3779656"/>
                  <a:gd name="connsiteX21" fmla="*/ 0 w 5452934"/>
                  <a:gd name="connsiteY21" fmla="*/ 2946791 h 3779656"/>
                  <a:gd name="connsiteX22" fmla="*/ 826935 w 5452934"/>
                  <a:gd name="connsiteY22" fmla="*/ 2636690 h 3779656"/>
                  <a:gd name="connsiteX23" fmla="*/ 1752880 w 5452934"/>
                  <a:gd name="connsiteY23" fmla="*/ 1173695 h 3779656"/>
                  <a:gd name="connsiteX24" fmla="*/ 2656948 w 5452934"/>
                  <a:gd name="connsiteY24" fmla="*/ 620921 h 3779656"/>
                  <a:gd name="connsiteX25" fmla="*/ 2677612 w 5452934"/>
                  <a:gd name="connsiteY25" fmla="*/ 620921 h 3779656"/>
                  <a:gd name="connsiteX26" fmla="*/ 3023741 w 5452934"/>
                  <a:gd name="connsiteY26" fmla="*/ 527931 h 3779656"/>
                  <a:gd name="connsiteX27" fmla="*/ 3140765 w 5452934"/>
                  <a:gd name="connsiteY27" fmla="*/ 553448 h 3779656"/>
                  <a:gd name="connsiteX28" fmla="*/ 2734440 w 5452934"/>
                  <a:gd name="connsiteY28" fmla="*/ 71966 h 3779656"/>
                  <a:gd name="connsiteX29" fmla="*/ 3375844 w 5452934"/>
                  <a:gd name="connsiteY29" fmla="*/ 121652 h 3779656"/>
                  <a:gd name="connsiteX0" fmla="*/ 3375844 w 5452934"/>
                  <a:gd name="connsiteY0" fmla="*/ 121652 h 3779656"/>
                  <a:gd name="connsiteX1" fmla="*/ 3840480 w 5452934"/>
                  <a:gd name="connsiteY1" fmla="*/ 561400 h 3779656"/>
                  <a:gd name="connsiteX2" fmla="*/ 4899008 w 5452934"/>
                  <a:gd name="connsiteY2" fmla="*/ 1186581 h 3779656"/>
                  <a:gd name="connsiteX3" fmla="*/ 5422789 w 5452934"/>
                  <a:gd name="connsiteY3" fmla="*/ 2627975 h 3779656"/>
                  <a:gd name="connsiteX4" fmla="*/ 4964322 w 5452934"/>
                  <a:gd name="connsiteY4" fmla="*/ 2507938 h 3779656"/>
                  <a:gd name="connsiteX5" fmla="*/ 4810539 w 5452934"/>
                  <a:gd name="connsiteY5" fmla="*/ 2270930 h 3779656"/>
                  <a:gd name="connsiteX6" fmla="*/ 4913906 w 5452934"/>
                  <a:gd name="connsiteY6" fmla="*/ 2509469 h 3779656"/>
                  <a:gd name="connsiteX7" fmla="*/ 4909368 w 5452934"/>
                  <a:gd name="connsiteY7" fmla="*/ 2511715 h 3779656"/>
                  <a:gd name="connsiteX8" fmla="*/ 4904202 w 5452934"/>
                  <a:gd name="connsiteY8" fmla="*/ 2573709 h 3779656"/>
                  <a:gd name="connsiteX9" fmla="*/ 4444419 w 5452934"/>
                  <a:gd name="connsiteY9" fmla="*/ 2418725 h 3779656"/>
                  <a:gd name="connsiteX10" fmla="*/ 4023360 w 5452934"/>
                  <a:gd name="connsiteY10" fmla="*/ 2119855 h 3779656"/>
                  <a:gd name="connsiteX11" fmla="*/ 4079019 w 5452934"/>
                  <a:gd name="connsiteY11" fmla="*/ 1936975 h 3779656"/>
                  <a:gd name="connsiteX12" fmla="*/ 3962720 w 5452934"/>
                  <a:gd name="connsiteY12" fmla="*/ 2156729 h 3779656"/>
                  <a:gd name="connsiteX13" fmla="*/ 3638507 w 5452934"/>
                  <a:gd name="connsiteY13" fmla="*/ 2310237 h 3779656"/>
                  <a:gd name="connsiteX14" fmla="*/ 2997641 w 5452934"/>
                  <a:gd name="connsiteY14" fmla="*/ 2302735 h 3779656"/>
                  <a:gd name="connsiteX15" fmla="*/ 3545598 w 5452934"/>
                  <a:gd name="connsiteY15" fmla="*/ 1670751 h 3779656"/>
                  <a:gd name="connsiteX16" fmla="*/ 3196424 w 5452934"/>
                  <a:gd name="connsiteY16" fmla="*/ 1873365 h 3779656"/>
                  <a:gd name="connsiteX17" fmla="*/ 2305653 w 5452934"/>
                  <a:gd name="connsiteY17" fmla="*/ 2088095 h 3779656"/>
                  <a:gd name="connsiteX18" fmla="*/ 1256306 w 5452934"/>
                  <a:gd name="connsiteY18" fmla="*/ 2899083 h 3779656"/>
                  <a:gd name="connsiteX19" fmla="*/ 1443587 w 5452934"/>
                  <a:gd name="connsiteY19" fmla="*/ 3779656 h 3779656"/>
                  <a:gd name="connsiteX20" fmla="*/ 818984 w 5452934"/>
                  <a:gd name="connsiteY20" fmla="*/ 3143957 h 3779656"/>
                  <a:gd name="connsiteX21" fmla="*/ 0 w 5452934"/>
                  <a:gd name="connsiteY21" fmla="*/ 2946791 h 3779656"/>
                  <a:gd name="connsiteX22" fmla="*/ 826935 w 5452934"/>
                  <a:gd name="connsiteY22" fmla="*/ 2636690 h 3779656"/>
                  <a:gd name="connsiteX23" fmla="*/ 1752880 w 5452934"/>
                  <a:gd name="connsiteY23" fmla="*/ 1173695 h 3779656"/>
                  <a:gd name="connsiteX24" fmla="*/ 2656948 w 5452934"/>
                  <a:gd name="connsiteY24" fmla="*/ 620921 h 3779656"/>
                  <a:gd name="connsiteX25" fmla="*/ 2677612 w 5452934"/>
                  <a:gd name="connsiteY25" fmla="*/ 620921 h 3779656"/>
                  <a:gd name="connsiteX26" fmla="*/ 3023741 w 5452934"/>
                  <a:gd name="connsiteY26" fmla="*/ 527931 h 3779656"/>
                  <a:gd name="connsiteX27" fmla="*/ 3140765 w 5452934"/>
                  <a:gd name="connsiteY27" fmla="*/ 553448 h 3779656"/>
                  <a:gd name="connsiteX28" fmla="*/ 2734440 w 5452934"/>
                  <a:gd name="connsiteY28" fmla="*/ 71966 h 3779656"/>
                  <a:gd name="connsiteX29" fmla="*/ 3375844 w 5452934"/>
                  <a:gd name="connsiteY29" fmla="*/ 121652 h 3779656"/>
                  <a:gd name="connsiteX0" fmla="*/ 3375844 w 5452934"/>
                  <a:gd name="connsiteY0" fmla="*/ 121652 h 3779656"/>
                  <a:gd name="connsiteX1" fmla="*/ 3840480 w 5452934"/>
                  <a:gd name="connsiteY1" fmla="*/ 561400 h 3779656"/>
                  <a:gd name="connsiteX2" fmla="*/ 4899008 w 5452934"/>
                  <a:gd name="connsiteY2" fmla="*/ 1186581 h 3779656"/>
                  <a:gd name="connsiteX3" fmla="*/ 5422789 w 5452934"/>
                  <a:gd name="connsiteY3" fmla="*/ 2627975 h 3779656"/>
                  <a:gd name="connsiteX4" fmla="*/ 4964322 w 5452934"/>
                  <a:gd name="connsiteY4" fmla="*/ 2507938 h 3779656"/>
                  <a:gd name="connsiteX5" fmla="*/ 4810539 w 5452934"/>
                  <a:gd name="connsiteY5" fmla="*/ 2270930 h 3779656"/>
                  <a:gd name="connsiteX6" fmla="*/ 4913906 w 5452934"/>
                  <a:gd name="connsiteY6" fmla="*/ 2509469 h 3779656"/>
                  <a:gd name="connsiteX7" fmla="*/ 4909368 w 5452934"/>
                  <a:gd name="connsiteY7" fmla="*/ 2511715 h 3779656"/>
                  <a:gd name="connsiteX8" fmla="*/ 4904202 w 5452934"/>
                  <a:gd name="connsiteY8" fmla="*/ 2573709 h 3779656"/>
                  <a:gd name="connsiteX9" fmla="*/ 4444419 w 5452934"/>
                  <a:gd name="connsiteY9" fmla="*/ 2418725 h 3779656"/>
                  <a:gd name="connsiteX10" fmla="*/ 4023360 w 5452934"/>
                  <a:gd name="connsiteY10" fmla="*/ 2119855 h 3779656"/>
                  <a:gd name="connsiteX11" fmla="*/ 4079019 w 5452934"/>
                  <a:gd name="connsiteY11" fmla="*/ 1936975 h 3779656"/>
                  <a:gd name="connsiteX12" fmla="*/ 3962720 w 5452934"/>
                  <a:gd name="connsiteY12" fmla="*/ 2156729 h 3779656"/>
                  <a:gd name="connsiteX13" fmla="*/ 3638507 w 5452934"/>
                  <a:gd name="connsiteY13" fmla="*/ 2310237 h 3779656"/>
                  <a:gd name="connsiteX14" fmla="*/ 2997641 w 5452934"/>
                  <a:gd name="connsiteY14" fmla="*/ 2302735 h 3779656"/>
                  <a:gd name="connsiteX15" fmla="*/ 3545598 w 5452934"/>
                  <a:gd name="connsiteY15" fmla="*/ 1670751 h 3779656"/>
                  <a:gd name="connsiteX16" fmla="*/ 3196424 w 5452934"/>
                  <a:gd name="connsiteY16" fmla="*/ 1873365 h 3779656"/>
                  <a:gd name="connsiteX17" fmla="*/ 2305653 w 5452934"/>
                  <a:gd name="connsiteY17" fmla="*/ 2088095 h 3779656"/>
                  <a:gd name="connsiteX18" fmla="*/ 1256306 w 5452934"/>
                  <a:gd name="connsiteY18" fmla="*/ 2899083 h 3779656"/>
                  <a:gd name="connsiteX19" fmla="*/ 1443587 w 5452934"/>
                  <a:gd name="connsiteY19" fmla="*/ 3779656 h 3779656"/>
                  <a:gd name="connsiteX20" fmla="*/ 818984 w 5452934"/>
                  <a:gd name="connsiteY20" fmla="*/ 3143957 h 3779656"/>
                  <a:gd name="connsiteX21" fmla="*/ 0 w 5452934"/>
                  <a:gd name="connsiteY21" fmla="*/ 2946791 h 3779656"/>
                  <a:gd name="connsiteX22" fmla="*/ 826935 w 5452934"/>
                  <a:gd name="connsiteY22" fmla="*/ 2636690 h 3779656"/>
                  <a:gd name="connsiteX23" fmla="*/ 1752880 w 5452934"/>
                  <a:gd name="connsiteY23" fmla="*/ 1173695 h 3779656"/>
                  <a:gd name="connsiteX24" fmla="*/ 2656948 w 5452934"/>
                  <a:gd name="connsiteY24" fmla="*/ 620921 h 3779656"/>
                  <a:gd name="connsiteX25" fmla="*/ 2677612 w 5452934"/>
                  <a:gd name="connsiteY25" fmla="*/ 620921 h 3779656"/>
                  <a:gd name="connsiteX26" fmla="*/ 3023741 w 5452934"/>
                  <a:gd name="connsiteY26" fmla="*/ 527931 h 3779656"/>
                  <a:gd name="connsiteX27" fmla="*/ 3140765 w 5452934"/>
                  <a:gd name="connsiteY27" fmla="*/ 553448 h 3779656"/>
                  <a:gd name="connsiteX28" fmla="*/ 2734440 w 5452934"/>
                  <a:gd name="connsiteY28" fmla="*/ 71966 h 3779656"/>
                  <a:gd name="connsiteX29" fmla="*/ 3375844 w 5452934"/>
                  <a:gd name="connsiteY29" fmla="*/ 121652 h 3779656"/>
                  <a:gd name="connsiteX0" fmla="*/ 3375844 w 5452934"/>
                  <a:gd name="connsiteY0" fmla="*/ 121652 h 3779656"/>
                  <a:gd name="connsiteX1" fmla="*/ 3840480 w 5452934"/>
                  <a:gd name="connsiteY1" fmla="*/ 561400 h 3779656"/>
                  <a:gd name="connsiteX2" fmla="*/ 4899008 w 5452934"/>
                  <a:gd name="connsiteY2" fmla="*/ 1186581 h 3779656"/>
                  <a:gd name="connsiteX3" fmla="*/ 5422789 w 5452934"/>
                  <a:gd name="connsiteY3" fmla="*/ 2627975 h 3779656"/>
                  <a:gd name="connsiteX4" fmla="*/ 4964322 w 5452934"/>
                  <a:gd name="connsiteY4" fmla="*/ 2507938 h 3779656"/>
                  <a:gd name="connsiteX5" fmla="*/ 4810539 w 5452934"/>
                  <a:gd name="connsiteY5" fmla="*/ 2270930 h 3779656"/>
                  <a:gd name="connsiteX6" fmla="*/ 4913906 w 5452934"/>
                  <a:gd name="connsiteY6" fmla="*/ 2509469 h 3779656"/>
                  <a:gd name="connsiteX7" fmla="*/ 4909368 w 5452934"/>
                  <a:gd name="connsiteY7" fmla="*/ 2511715 h 3779656"/>
                  <a:gd name="connsiteX8" fmla="*/ 4904202 w 5452934"/>
                  <a:gd name="connsiteY8" fmla="*/ 2573709 h 3779656"/>
                  <a:gd name="connsiteX9" fmla="*/ 4444419 w 5452934"/>
                  <a:gd name="connsiteY9" fmla="*/ 2418725 h 3779656"/>
                  <a:gd name="connsiteX10" fmla="*/ 4023360 w 5452934"/>
                  <a:gd name="connsiteY10" fmla="*/ 2119855 h 3779656"/>
                  <a:gd name="connsiteX11" fmla="*/ 4079019 w 5452934"/>
                  <a:gd name="connsiteY11" fmla="*/ 1936975 h 3779656"/>
                  <a:gd name="connsiteX12" fmla="*/ 3962720 w 5452934"/>
                  <a:gd name="connsiteY12" fmla="*/ 2156729 h 3779656"/>
                  <a:gd name="connsiteX13" fmla="*/ 3638507 w 5452934"/>
                  <a:gd name="connsiteY13" fmla="*/ 2310237 h 3779656"/>
                  <a:gd name="connsiteX14" fmla="*/ 2997641 w 5452934"/>
                  <a:gd name="connsiteY14" fmla="*/ 2302735 h 3779656"/>
                  <a:gd name="connsiteX15" fmla="*/ 3545598 w 5452934"/>
                  <a:gd name="connsiteY15" fmla="*/ 1670751 h 3779656"/>
                  <a:gd name="connsiteX16" fmla="*/ 3196424 w 5452934"/>
                  <a:gd name="connsiteY16" fmla="*/ 1873365 h 3779656"/>
                  <a:gd name="connsiteX17" fmla="*/ 2305653 w 5452934"/>
                  <a:gd name="connsiteY17" fmla="*/ 2088095 h 3779656"/>
                  <a:gd name="connsiteX18" fmla="*/ 1256306 w 5452934"/>
                  <a:gd name="connsiteY18" fmla="*/ 2899083 h 3779656"/>
                  <a:gd name="connsiteX19" fmla="*/ 1443587 w 5452934"/>
                  <a:gd name="connsiteY19" fmla="*/ 3779656 h 3779656"/>
                  <a:gd name="connsiteX20" fmla="*/ 818984 w 5452934"/>
                  <a:gd name="connsiteY20" fmla="*/ 3143957 h 3779656"/>
                  <a:gd name="connsiteX21" fmla="*/ 0 w 5452934"/>
                  <a:gd name="connsiteY21" fmla="*/ 2946791 h 3779656"/>
                  <a:gd name="connsiteX22" fmla="*/ 826935 w 5452934"/>
                  <a:gd name="connsiteY22" fmla="*/ 2636690 h 3779656"/>
                  <a:gd name="connsiteX23" fmla="*/ 1752880 w 5452934"/>
                  <a:gd name="connsiteY23" fmla="*/ 1173695 h 3779656"/>
                  <a:gd name="connsiteX24" fmla="*/ 2656948 w 5452934"/>
                  <a:gd name="connsiteY24" fmla="*/ 620921 h 3779656"/>
                  <a:gd name="connsiteX25" fmla="*/ 2677612 w 5452934"/>
                  <a:gd name="connsiteY25" fmla="*/ 620921 h 3779656"/>
                  <a:gd name="connsiteX26" fmla="*/ 3023741 w 5452934"/>
                  <a:gd name="connsiteY26" fmla="*/ 527931 h 3779656"/>
                  <a:gd name="connsiteX27" fmla="*/ 3140765 w 5452934"/>
                  <a:gd name="connsiteY27" fmla="*/ 553448 h 3779656"/>
                  <a:gd name="connsiteX28" fmla="*/ 2734440 w 5452934"/>
                  <a:gd name="connsiteY28" fmla="*/ 71966 h 3779656"/>
                  <a:gd name="connsiteX29" fmla="*/ 3375844 w 5452934"/>
                  <a:gd name="connsiteY29" fmla="*/ 121652 h 3779656"/>
                  <a:gd name="connsiteX0" fmla="*/ 3310529 w 5452934"/>
                  <a:gd name="connsiteY0" fmla="*/ 121652 h 3779656"/>
                  <a:gd name="connsiteX1" fmla="*/ 3840480 w 5452934"/>
                  <a:gd name="connsiteY1" fmla="*/ 561400 h 3779656"/>
                  <a:gd name="connsiteX2" fmla="*/ 4899008 w 5452934"/>
                  <a:gd name="connsiteY2" fmla="*/ 1186581 h 3779656"/>
                  <a:gd name="connsiteX3" fmla="*/ 5422789 w 5452934"/>
                  <a:gd name="connsiteY3" fmla="*/ 2627975 h 3779656"/>
                  <a:gd name="connsiteX4" fmla="*/ 4964322 w 5452934"/>
                  <a:gd name="connsiteY4" fmla="*/ 2507938 h 3779656"/>
                  <a:gd name="connsiteX5" fmla="*/ 4810539 w 5452934"/>
                  <a:gd name="connsiteY5" fmla="*/ 2270930 h 3779656"/>
                  <a:gd name="connsiteX6" fmla="*/ 4913906 w 5452934"/>
                  <a:gd name="connsiteY6" fmla="*/ 2509469 h 3779656"/>
                  <a:gd name="connsiteX7" fmla="*/ 4909368 w 5452934"/>
                  <a:gd name="connsiteY7" fmla="*/ 2511715 h 3779656"/>
                  <a:gd name="connsiteX8" fmla="*/ 4904202 w 5452934"/>
                  <a:gd name="connsiteY8" fmla="*/ 2573709 h 3779656"/>
                  <a:gd name="connsiteX9" fmla="*/ 4444419 w 5452934"/>
                  <a:gd name="connsiteY9" fmla="*/ 2418725 h 3779656"/>
                  <a:gd name="connsiteX10" fmla="*/ 4023360 w 5452934"/>
                  <a:gd name="connsiteY10" fmla="*/ 2119855 h 3779656"/>
                  <a:gd name="connsiteX11" fmla="*/ 4079019 w 5452934"/>
                  <a:gd name="connsiteY11" fmla="*/ 1936975 h 3779656"/>
                  <a:gd name="connsiteX12" fmla="*/ 3962720 w 5452934"/>
                  <a:gd name="connsiteY12" fmla="*/ 2156729 h 3779656"/>
                  <a:gd name="connsiteX13" fmla="*/ 3638507 w 5452934"/>
                  <a:gd name="connsiteY13" fmla="*/ 2310237 h 3779656"/>
                  <a:gd name="connsiteX14" fmla="*/ 2997641 w 5452934"/>
                  <a:gd name="connsiteY14" fmla="*/ 2302735 h 3779656"/>
                  <a:gd name="connsiteX15" fmla="*/ 3545598 w 5452934"/>
                  <a:gd name="connsiteY15" fmla="*/ 1670751 h 3779656"/>
                  <a:gd name="connsiteX16" fmla="*/ 3196424 w 5452934"/>
                  <a:gd name="connsiteY16" fmla="*/ 1873365 h 3779656"/>
                  <a:gd name="connsiteX17" fmla="*/ 2305653 w 5452934"/>
                  <a:gd name="connsiteY17" fmla="*/ 2088095 h 3779656"/>
                  <a:gd name="connsiteX18" fmla="*/ 1256306 w 5452934"/>
                  <a:gd name="connsiteY18" fmla="*/ 2899083 h 3779656"/>
                  <a:gd name="connsiteX19" fmla="*/ 1443587 w 5452934"/>
                  <a:gd name="connsiteY19" fmla="*/ 3779656 h 3779656"/>
                  <a:gd name="connsiteX20" fmla="*/ 818984 w 5452934"/>
                  <a:gd name="connsiteY20" fmla="*/ 3143957 h 3779656"/>
                  <a:gd name="connsiteX21" fmla="*/ 0 w 5452934"/>
                  <a:gd name="connsiteY21" fmla="*/ 2946791 h 3779656"/>
                  <a:gd name="connsiteX22" fmla="*/ 826935 w 5452934"/>
                  <a:gd name="connsiteY22" fmla="*/ 2636690 h 3779656"/>
                  <a:gd name="connsiteX23" fmla="*/ 1752880 w 5452934"/>
                  <a:gd name="connsiteY23" fmla="*/ 1173695 h 3779656"/>
                  <a:gd name="connsiteX24" fmla="*/ 2656948 w 5452934"/>
                  <a:gd name="connsiteY24" fmla="*/ 620921 h 3779656"/>
                  <a:gd name="connsiteX25" fmla="*/ 2677612 w 5452934"/>
                  <a:gd name="connsiteY25" fmla="*/ 620921 h 3779656"/>
                  <a:gd name="connsiteX26" fmla="*/ 3023741 w 5452934"/>
                  <a:gd name="connsiteY26" fmla="*/ 527931 h 3779656"/>
                  <a:gd name="connsiteX27" fmla="*/ 3140765 w 5452934"/>
                  <a:gd name="connsiteY27" fmla="*/ 553448 h 3779656"/>
                  <a:gd name="connsiteX28" fmla="*/ 2734440 w 5452934"/>
                  <a:gd name="connsiteY28" fmla="*/ 71966 h 3779656"/>
                  <a:gd name="connsiteX29" fmla="*/ 3310529 w 5452934"/>
                  <a:gd name="connsiteY29" fmla="*/ 121652 h 3779656"/>
                  <a:gd name="connsiteX0" fmla="*/ 3310529 w 5487266"/>
                  <a:gd name="connsiteY0" fmla="*/ 121652 h 3779656"/>
                  <a:gd name="connsiteX1" fmla="*/ 3840480 w 5487266"/>
                  <a:gd name="connsiteY1" fmla="*/ 561400 h 3779656"/>
                  <a:gd name="connsiteX2" fmla="*/ 4899008 w 5487266"/>
                  <a:gd name="connsiteY2" fmla="*/ 1186581 h 3779656"/>
                  <a:gd name="connsiteX3" fmla="*/ 5260747 w 5487266"/>
                  <a:gd name="connsiteY3" fmla="*/ 2166295 h 3779656"/>
                  <a:gd name="connsiteX4" fmla="*/ 5422789 w 5487266"/>
                  <a:gd name="connsiteY4" fmla="*/ 2627975 h 3779656"/>
                  <a:gd name="connsiteX5" fmla="*/ 4964322 w 5487266"/>
                  <a:gd name="connsiteY5" fmla="*/ 2507938 h 3779656"/>
                  <a:gd name="connsiteX6" fmla="*/ 4810539 w 5487266"/>
                  <a:gd name="connsiteY6" fmla="*/ 2270930 h 3779656"/>
                  <a:gd name="connsiteX7" fmla="*/ 4913906 w 5487266"/>
                  <a:gd name="connsiteY7" fmla="*/ 2509469 h 3779656"/>
                  <a:gd name="connsiteX8" fmla="*/ 4909368 w 5487266"/>
                  <a:gd name="connsiteY8" fmla="*/ 2511715 h 3779656"/>
                  <a:gd name="connsiteX9" fmla="*/ 4904202 w 5487266"/>
                  <a:gd name="connsiteY9" fmla="*/ 2573709 h 3779656"/>
                  <a:gd name="connsiteX10" fmla="*/ 4444419 w 5487266"/>
                  <a:gd name="connsiteY10" fmla="*/ 2418725 h 3779656"/>
                  <a:gd name="connsiteX11" fmla="*/ 4023360 w 5487266"/>
                  <a:gd name="connsiteY11" fmla="*/ 2119855 h 3779656"/>
                  <a:gd name="connsiteX12" fmla="*/ 4079019 w 5487266"/>
                  <a:gd name="connsiteY12" fmla="*/ 1936975 h 3779656"/>
                  <a:gd name="connsiteX13" fmla="*/ 3962720 w 5487266"/>
                  <a:gd name="connsiteY13" fmla="*/ 2156729 h 3779656"/>
                  <a:gd name="connsiteX14" fmla="*/ 3638507 w 5487266"/>
                  <a:gd name="connsiteY14" fmla="*/ 2310237 h 3779656"/>
                  <a:gd name="connsiteX15" fmla="*/ 2997641 w 5487266"/>
                  <a:gd name="connsiteY15" fmla="*/ 2302735 h 3779656"/>
                  <a:gd name="connsiteX16" fmla="*/ 3545598 w 5487266"/>
                  <a:gd name="connsiteY16" fmla="*/ 1670751 h 3779656"/>
                  <a:gd name="connsiteX17" fmla="*/ 3196424 w 5487266"/>
                  <a:gd name="connsiteY17" fmla="*/ 1873365 h 3779656"/>
                  <a:gd name="connsiteX18" fmla="*/ 2305653 w 5487266"/>
                  <a:gd name="connsiteY18" fmla="*/ 2088095 h 3779656"/>
                  <a:gd name="connsiteX19" fmla="*/ 1256306 w 5487266"/>
                  <a:gd name="connsiteY19" fmla="*/ 2899083 h 3779656"/>
                  <a:gd name="connsiteX20" fmla="*/ 1443587 w 5487266"/>
                  <a:gd name="connsiteY20" fmla="*/ 3779656 h 3779656"/>
                  <a:gd name="connsiteX21" fmla="*/ 818984 w 5487266"/>
                  <a:gd name="connsiteY21" fmla="*/ 3143957 h 3779656"/>
                  <a:gd name="connsiteX22" fmla="*/ 0 w 5487266"/>
                  <a:gd name="connsiteY22" fmla="*/ 2946791 h 3779656"/>
                  <a:gd name="connsiteX23" fmla="*/ 826935 w 5487266"/>
                  <a:gd name="connsiteY23" fmla="*/ 2636690 h 3779656"/>
                  <a:gd name="connsiteX24" fmla="*/ 1752880 w 5487266"/>
                  <a:gd name="connsiteY24" fmla="*/ 1173695 h 3779656"/>
                  <a:gd name="connsiteX25" fmla="*/ 2656948 w 5487266"/>
                  <a:gd name="connsiteY25" fmla="*/ 620921 h 3779656"/>
                  <a:gd name="connsiteX26" fmla="*/ 2677612 w 5487266"/>
                  <a:gd name="connsiteY26" fmla="*/ 620921 h 3779656"/>
                  <a:gd name="connsiteX27" fmla="*/ 3023741 w 5487266"/>
                  <a:gd name="connsiteY27" fmla="*/ 527931 h 3779656"/>
                  <a:gd name="connsiteX28" fmla="*/ 3140765 w 5487266"/>
                  <a:gd name="connsiteY28" fmla="*/ 553448 h 3779656"/>
                  <a:gd name="connsiteX29" fmla="*/ 2734440 w 5487266"/>
                  <a:gd name="connsiteY29" fmla="*/ 71966 h 3779656"/>
                  <a:gd name="connsiteX30" fmla="*/ 3310529 w 5487266"/>
                  <a:gd name="connsiteY30" fmla="*/ 121652 h 3779656"/>
                  <a:gd name="connsiteX0" fmla="*/ 3310529 w 5487266"/>
                  <a:gd name="connsiteY0" fmla="*/ 121652 h 3779656"/>
                  <a:gd name="connsiteX1" fmla="*/ 3840480 w 5487266"/>
                  <a:gd name="connsiteY1" fmla="*/ 561400 h 3779656"/>
                  <a:gd name="connsiteX2" fmla="*/ 4899008 w 5487266"/>
                  <a:gd name="connsiteY2" fmla="*/ 1186581 h 3779656"/>
                  <a:gd name="connsiteX3" fmla="*/ 5260747 w 5487266"/>
                  <a:gd name="connsiteY3" fmla="*/ 2166295 h 3779656"/>
                  <a:gd name="connsiteX4" fmla="*/ 5422789 w 5487266"/>
                  <a:gd name="connsiteY4" fmla="*/ 2627975 h 3779656"/>
                  <a:gd name="connsiteX5" fmla="*/ 4964322 w 5487266"/>
                  <a:gd name="connsiteY5" fmla="*/ 2507938 h 3779656"/>
                  <a:gd name="connsiteX6" fmla="*/ 4810539 w 5487266"/>
                  <a:gd name="connsiteY6" fmla="*/ 2270930 h 3779656"/>
                  <a:gd name="connsiteX7" fmla="*/ 4913906 w 5487266"/>
                  <a:gd name="connsiteY7" fmla="*/ 2509469 h 3779656"/>
                  <a:gd name="connsiteX8" fmla="*/ 4909368 w 5487266"/>
                  <a:gd name="connsiteY8" fmla="*/ 2511715 h 3779656"/>
                  <a:gd name="connsiteX9" fmla="*/ 4904202 w 5487266"/>
                  <a:gd name="connsiteY9" fmla="*/ 2573709 h 3779656"/>
                  <a:gd name="connsiteX10" fmla="*/ 4444419 w 5487266"/>
                  <a:gd name="connsiteY10" fmla="*/ 2418725 h 3779656"/>
                  <a:gd name="connsiteX11" fmla="*/ 4023360 w 5487266"/>
                  <a:gd name="connsiteY11" fmla="*/ 2119855 h 3779656"/>
                  <a:gd name="connsiteX12" fmla="*/ 4079019 w 5487266"/>
                  <a:gd name="connsiteY12" fmla="*/ 1936975 h 3779656"/>
                  <a:gd name="connsiteX13" fmla="*/ 3962720 w 5487266"/>
                  <a:gd name="connsiteY13" fmla="*/ 2156729 h 3779656"/>
                  <a:gd name="connsiteX14" fmla="*/ 3638507 w 5487266"/>
                  <a:gd name="connsiteY14" fmla="*/ 2310237 h 3779656"/>
                  <a:gd name="connsiteX15" fmla="*/ 2997641 w 5487266"/>
                  <a:gd name="connsiteY15" fmla="*/ 2302735 h 3779656"/>
                  <a:gd name="connsiteX16" fmla="*/ 3545598 w 5487266"/>
                  <a:gd name="connsiteY16" fmla="*/ 1670751 h 3779656"/>
                  <a:gd name="connsiteX17" fmla="*/ 3196424 w 5487266"/>
                  <a:gd name="connsiteY17" fmla="*/ 1873365 h 3779656"/>
                  <a:gd name="connsiteX18" fmla="*/ 2305653 w 5487266"/>
                  <a:gd name="connsiteY18" fmla="*/ 2088095 h 3779656"/>
                  <a:gd name="connsiteX19" fmla="*/ 1256306 w 5487266"/>
                  <a:gd name="connsiteY19" fmla="*/ 2899083 h 3779656"/>
                  <a:gd name="connsiteX20" fmla="*/ 1443587 w 5487266"/>
                  <a:gd name="connsiteY20" fmla="*/ 3779656 h 3779656"/>
                  <a:gd name="connsiteX21" fmla="*/ 818984 w 5487266"/>
                  <a:gd name="connsiteY21" fmla="*/ 3143957 h 3779656"/>
                  <a:gd name="connsiteX22" fmla="*/ 0 w 5487266"/>
                  <a:gd name="connsiteY22" fmla="*/ 2946791 h 3779656"/>
                  <a:gd name="connsiteX23" fmla="*/ 826935 w 5487266"/>
                  <a:gd name="connsiteY23" fmla="*/ 2636690 h 3779656"/>
                  <a:gd name="connsiteX24" fmla="*/ 1752880 w 5487266"/>
                  <a:gd name="connsiteY24" fmla="*/ 1173695 h 3779656"/>
                  <a:gd name="connsiteX25" fmla="*/ 2656948 w 5487266"/>
                  <a:gd name="connsiteY25" fmla="*/ 620921 h 3779656"/>
                  <a:gd name="connsiteX26" fmla="*/ 2677612 w 5487266"/>
                  <a:gd name="connsiteY26" fmla="*/ 620921 h 3779656"/>
                  <a:gd name="connsiteX27" fmla="*/ 3023741 w 5487266"/>
                  <a:gd name="connsiteY27" fmla="*/ 527931 h 3779656"/>
                  <a:gd name="connsiteX28" fmla="*/ 3140765 w 5487266"/>
                  <a:gd name="connsiteY28" fmla="*/ 553448 h 3779656"/>
                  <a:gd name="connsiteX29" fmla="*/ 2734440 w 5487266"/>
                  <a:gd name="connsiteY29" fmla="*/ 71966 h 3779656"/>
                  <a:gd name="connsiteX30" fmla="*/ 3310529 w 5487266"/>
                  <a:gd name="connsiteY30" fmla="*/ 121652 h 3779656"/>
                  <a:gd name="connsiteX0" fmla="*/ 3310529 w 5487266"/>
                  <a:gd name="connsiteY0" fmla="*/ 121652 h 3779656"/>
                  <a:gd name="connsiteX1" fmla="*/ 3840480 w 5487266"/>
                  <a:gd name="connsiteY1" fmla="*/ 561400 h 3779656"/>
                  <a:gd name="connsiteX2" fmla="*/ 4899008 w 5487266"/>
                  <a:gd name="connsiteY2" fmla="*/ 1186581 h 3779656"/>
                  <a:gd name="connsiteX3" fmla="*/ 5260747 w 5487266"/>
                  <a:gd name="connsiteY3" fmla="*/ 2166295 h 3779656"/>
                  <a:gd name="connsiteX4" fmla="*/ 5422789 w 5487266"/>
                  <a:gd name="connsiteY4" fmla="*/ 2627975 h 3779656"/>
                  <a:gd name="connsiteX5" fmla="*/ 4964322 w 5487266"/>
                  <a:gd name="connsiteY5" fmla="*/ 2507938 h 3779656"/>
                  <a:gd name="connsiteX6" fmla="*/ 4810539 w 5487266"/>
                  <a:gd name="connsiteY6" fmla="*/ 2270930 h 3779656"/>
                  <a:gd name="connsiteX7" fmla="*/ 4913906 w 5487266"/>
                  <a:gd name="connsiteY7" fmla="*/ 2509469 h 3779656"/>
                  <a:gd name="connsiteX8" fmla="*/ 4909368 w 5487266"/>
                  <a:gd name="connsiteY8" fmla="*/ 2511715 h 3779656"/>
                  <a:gd name="connsiteX9" fmla="*/ 4904202 w 5487266"/>
                  <a:gd name="connsiteY9" fmla="*/ 2573709 h 3779656"/>
                  <a:gd name="connsiteX10" fmla="*/ 4444419 w 5487266"/>
                  <a:gd name="connsiteY10" fmla="*/ 2418725 h 3779656"/>
                  <a:gd name="connsiteX11" fmla="*/ 4023360 w 5487266"/>
                  <a:gd name="connsiteY11" fmla="*/ 2119855 h 3779656"/>
                  <a:gd name="connsiteX12" fmla="*/ 4079019 w 5487266"/>
                  <a:gd name="connsiteY12" fmla="*/ 1936975 h 3779656"/>
                  <a:gd name="connsiteX13" fmla="*/ 3962720 w 5487266"/>
                  <a:gd name="connsiteY13" fmla="*/ 2156729 h 3779656"/>
                  <a:gd name="connsiteX14" fmla="*/ 3638507 w 5487266"/>
                  <a:gd name="connsiteY14" fmla="*/ 2310237 h 3779656"/>
                  <a:gd name="connsiteX15" fmla="*/ 2997641 w 5487266"/>
                  <a:gd name="connsiteY15" fmla="*/ 2302735 h 3779656"/>
                  <a:gd name="connsiteX16" fmla="*/ 3545598 w 5487266"/>
                  <a:gd name="connsiteY16" fmla="*/ 1670751 h 3779656"/>
                  <a:gd name="connsiteX17" fmla="*/ 3267862 w 5487266"/>
                  <a:gd name="connsiteY17" fmla="*/ 1873365 h 3779656"/>
                  <a:gd name="connsiteX18" fmla="*/ 2305653 w 5487266"/>
                  <a:gd name="connsiteY18" fmla="*/ 2088095 h 3779656"/>
                  <a:gd name="connsiteX19" fmla="*/ 1256306 w 5487266"/>
                  <a:gd name="connsiteY19" fmla="*/ 2899083 h 3779656"/>
                  <a:gd name="connsiteX20" fmla="*/ 1443587 w 5487266"/>
                  <a:gd name="connsiteY20" fmla="*/ 3779656 h 3779656"/>
                  <a:gd name="connsiteX21" fmla="*/ 818984 w 5487266"/>
                  <a:gd name="connsiteY21" fmla="*/ 3143957 h 3779656"/>
                  <a:gd name="connsiteX22" fmla="*/ 0 w 5487266"/>
                  <a:gd name="connsiteY22" fmla="*/ 2946791 h 3779656"/>
                  <a:gd name="connsiteX23" fmla="*/ 826935 w 5487266"/>
                  <a:gd name="connsiteY23" fmla="*/ 2636690 h 3779656"/>
                  <a:gd name="connsiteX24" fmla="*/ 1752880 w 5487266"/>
                  <a:gd name="connsiteY24" fmla="*/ 1173695 h 3779656"/>
                  <a:gd name="connsiteX25" fmla="*/ 2656948 w 5487266"/>
                  <a:gd name="connsiteY25" fmla="*/ 620921 h 3779656"/>
                  <a:gd name="connsiteX26" fmla="*/ 2677612 w 5487266"/>
                  <a:gd name="connsiteY26" fmla="*/ 620921 h 3779656"/>
                  <a:gd name="connsiteX27" fmla="*/ 3023741 w 5487266"/>
                  <a:gd name="connsiteY27" fmla="*/ 527931 h 3779656"/>
                  <a:gd name="connsiteX28" fmla="*/ 3140765 w 5487266"/>
                  <a:gd name="connsiteY28" fmla="*/ 553448 h 3779656"/>
                  <a:gd name="connsiteX29" fmla="*/ 2734440 w 5487266"/>
                  <a:gd name="connsiteY29" fmla="*/ 71966 h 3779656"/>
                  <a:gd name="connsiteX30" fmla="*/ 3310529 w 5487266"/>
                  <a:gd name="connsiteY30" fmla="*/ 121652 h 3779656"/>
                  <a:gd name="connsiteX0" fmla="*/ 3310529 w 5487266"/>
                  <a:gd name="connsiteY0" fmla="*/ 121652 h 3779656"/>
                  <a:gd name="connsiteX1" fmla="*/ 3840480 w 5487266"/>
                  <a:gd name="connsiteY1" fmla="*/ 561400 h 3779656"/>
                  <a:gd name="connsiteX2" fmla="*/ 4899008 w 5487266"/>
                  <a:gd name="connsiteY2" fmla="*/ 1186581 h 3779656"/>
                  <a:gd name="connsiteX3" fmla="*/ 5260747 w 5487266"/>
                  <a:gd name="connsiteY3" fmla="*/ 2166295 h 3779656"/>
                  <a:gd name="connsiteX4" fmla="*/ 5422789 w 5487266"/>
                  <a:gd name="connsiteY4" fmla="*/ 2627975 h 3779656"/>
                  <a:gd name="connsiteX5" fmla="*/ 4964322 w 5487266"/>
                  <a:gd name="connsiteY5" fmla="*/ 2507938 h 3779656"/>
                  <a:gd name="connsiteX6" fmla="*/ 4810539 w 5487266"/>
                  <a:gd name="connsiteY6" fmla="*/ 2270930 h 3779656"/>
                  <a:gd name="connsiteX7" fmla="*/ 4913906 w 5487266"/>
                  <a:gd name="connsiteY7" fmla="*/ 2509469 h 3779656"/>
                  <a:gd name="connsiteX8" fmla="*/ 4909368 w 5487266"/>
                  <a:gd name="connsiteY8" fmla="*/ 2511715 h 3779656"/>
                  <a:gd name="connsiteX9" fmla="*/ 4904202 w 5487266"/>
                  <a:gd name="connsiteY9" fmla="*/ 2573709 h 3779656"/>
                  <a:gd name="connsiteX10" fmla="*/ 4444419 w 5487266"/>
                  <a:gd name="connsiteY10" fmla="*/ 2418725 h 3779656"/>
                  <a:gd name="connsiteX11" fmla="*/ 4023360 w 5487266"/>
                  <a:gd name="connsiteY11" fmla="*/ 2119855 h 3779656"/>
                  <a:gd name="connsiteX12" fmla="*/ 4079019 w 5487266"/>
                  <a:gd name="connsiteY12" fmla="*/ 1936975 h 3779656"/>
                  <a:gd name="connsiteX13" fmla="*/ 3962720 w 5487266"/>
                  <a:gd name="connsiteY13" fmla="*/ 2156729 h 3779656"/>
                  <a:gd name="connsiteX14" fmla="*/ 3638507 w 5487266"/>
                  <a:gd name="connsiteY14" fmla="*/ 2310237 h 3779656"/>
                  <a:gd name="connsiteX15" fmla="*/ 2997641 w 5487266"/>
                  <a:gd name="connsiteY15" fmla="*/ 2302735 h 3779656"/>
                  <a:gd name="connsiteX16" fmla="*/ 3545598 w 5487266"/>
                  <a:gd name="connsiteY16" fmla="*/ 1670751 h 3779656"/>
                  <a:gd name="connsiteX17" fmla="*/ 3267862 w 5487266"/>
                  <a:gd name="connsiteY17" fmla="*/ 1873365 h 3779656"/>
                  <a:gd name="connsiteX18" fmla="*/ 2305653 w 5487266"/>
                  <a:gd name="connsiteY18" fmla="*/ 2088095 h 3779656"/>
                  <a:gd name="connsiteX19" fmla="*/ 1256306 w 5487266"/>
                  <a:gd name="connsiteY19" fmla="*/ 2899083 h 3779656"/>
                  <a:gd name="connsiteX20" fmla="*/ 1443587 w 5487266"/>
                  <a:gd name="connsiteY20" fmla="*/ 3779656 h 3779656"/>
                  <a:gd name="connsiteX21" fmla="*/ 818984 w 5487266"/>
                  <a:gd name="connsiteY21" fmla="*/ 3143957 h 3779656"/>
                  <a:gd name="connsiteX22" fmla="*/ 0 w 5487266"/>
                  <a:gd name="connsiteY22" fmla="*/ 2946791 h 3779656"/>
                  <a:gd name="connsiteX23" fmla="*/ 826935 w 5487266"/>
                  <a:gd name="connsiteY23" fmla="*/ 2636690 h 3779656"/>
                  <a:gd name="connsiteX24" fmla="*/ 1752880 w 5487266"/>
                  <a:gd name="connsiteY24" fmla="*/ 1173695 h 3779656"/>
                  <a:gd name="connsiteX25" fmla="*/ 2656948 w 5487266"/>
                  <a:gd name="connsiteY25" fmla="*/ 620921 h 3779656"/>
                  <a:gd name="connsiteX26" fmla="*/ 2677612 w 5487266"/>
                  <a:gd name="connsiteY26" fmla="*/ 620921 h 3779656"/>
                  <a:gd name="connsiteX27" fmla="*/ 3023741 w 5487266"/>
                  <a:gd name="connsiteY27" fmla="*/ 527931 h 3779656"/>
                  <a:gd name="connsiteX28" fmla="*/ 3140765 w 5487266"/>
                  <a:gd name="connsiteY28" fmla="*/ 553448 h 3779656"/>
                  <a:gd name="connsiteX29" fmla="*/ 2734440 w 5487266"/>
                  <a:gd name="connsiteY29" fmla="*/ 71966 h 3779656"/>
                  <a:gd name="connsiteX30" fmla="*/ 3310529 w 5487266"/>
                  <a:gd name="connsiteY30" fmla="*/ 121652 h 3779656"/>
                  <a:gd name="connsiteX0" fmla="*/ 3310529 w 5487266"/>
                  <a:gd name="connsiteY0" fmla="*/ 121652 h 3779656"/>
                  <a:gd name="connsiteX1" fmla="*/ 3840480 w 5487266"/>
                  <a:gd name="connsiteY1" fmla="*/ 561400 h 3779656"/>
                  <a:gd name="connsiteX2" fmla="*/ 4899008 w 5487266"/>
                  <a:gd name="connsiteY2" fmla="*/ 1186581 h 3779656"/>
                  <a:gd name="connsiteX3" fmla="*/ 5260747 w 5487266"/>
                  <a:gd name="connsiteY3" fmla="*/ 2166295 h 3779656"/>
                  <a:gd name="connsiteX4" fmla="*/ 5422789 w 5487266"/>
                  <a:gd name="connsiteY4" fmla="*/ 2627975 h 3779656"/>
                  <a:gd name="connsiteX5" fmla="*/ 4964322 w 5487266"/>
                  <a:gd name="connsiteY5" fmla="*/ 2507938 h 3779656"/>
                  <a:gd name="connsiteX6" fmla="*/ 4810539 w 5487266"/>
                  <a:gd name="connsiteY6" fmla="*/ 2270930 h 3779656"/>
                  <a:gd name="connsiteX7" fmla="*/ 4913906 w 5487266"/>
                  <a:gd name="connsiteY7" fmla="*/ 2509469 h 3779656"/>
                  <a:gd name="connsiteX8" fmla="*/ 4909368 w 5487266"/>
                  <a:gd name="connsiteY8" fmla="*/ 2511715 h 3779656"/>
                  <a:gd name="connsiteX9" fmla="*/ 4904202 w 5487266"/>
                  <a:gd name="connsiteY9" fmla="*/ 2573709 h 3779656"/>
                  <a:gd name="connsiteX10" fmla="*/ 4444419 w 5487266"/>
                  <a:gd name="connsiteY10" fmla="*/ 2418725 h 3779656"/>
                  <a:gd name="connsiteX11" fmla="*/ 4023360 w 5487266"/>
                  <a:gd name="connsiteY11" fmla="*/ 2119855 h 3779656"/>
                  <a:gd name="connsiteX12" fmla="*/ 4079019 w 5487266"/>
                  <a:gd name="connsiteY12" fmla="*/ 1936975 h 3779656"/>
                  <a:gd name="connsiteX13" fmla="*/ 3962720 w 5487266"/>
                  <a:gd name="connsiteY13" fmla="*/ 2156729 h 3779656"/>
                  <a:gd name="connsiteX14" fmla="*/ 3638507 w 5487266"/>
                  <a:gd name="connsiteY14" fmla="*/ 2310237 h 3779656"/>
                  <a:gd name="connsiteX15" fmla="*/ 2997641 w 5487266"/>
                  <a:gd name="connsiteY15" fmla="*/ 2302735 h 3779656"/>
                  <a:gd name="connsiteX16" fmla="*/ 3545598 w 5487266"/>
                  <a:gd name="connsiteY16" fmla="*/ 1670751 h 3779656"/>
                  <a:gd name="connsiteX17" fmla="*/ 3267862 w 5487266"/>
                  <a:gd name="connsiteY17" fmla="*/ 1873365 h 3779656"/>
                  <a:gd name="connsiteX18" fmla="*/ 2305653 w 5487266"/>
                  <a:gd name="connsiteY18" fmla="*/ 2088095 h 3779656"/>
                  <a:gd name="connsiteX19" fmla="*/ 1256306 w 5487266"/>
                  <a:gd name="connsiteY19" fmla="*/ 2899083 h 3779656"/>
                  <a:gd name="connsiteX20" fmla="*/ 1443587 w 5487266"/>
                  <a:gd name="connsiteY20" fmla="*/ 3779656 h 3779656"/>
                  <a:gd name="connsiteX21" fmla="*/ 818984 w 5487266"/>
                  <a:gd name="connsiteY21" fmla="*/ 3143957 h 3779656"/>
                  <a:gd name="connsiteX22" fmla="*/ 0 w 5487266"/>
                  <a:gd name="connsiteY22" fmla="*/ 2946791 h 3779656"/>
                  <a:gd name="connsiteX23" fmla="*/ 826935 w 5487266"/>
                  <a:gd name="connsiteY23" fmla="*/ 2636690 h 3779656"/>
                  <a:gd name="connsiteX24" fmla="*/ 1752880 w 5487266"/>
                  <a:gd name="connsiteY24" fmla="*/ 1173695 h 3779656"/>
                  <a:gd name="connsiteX25" fmla="*/ 2656948 w 5487266"/>
                  <a:gd name="connsiteY25" fmla="*/ 620921 h 3779656"/>
                  <a:gd name="connsiteX26" fmla="*/ 2677612 w 5487266"/>
                  <a:gd name="connsiteY26" fmla="*/ 620921 h 3779656"/>
                  <a:gd name="connsiteX27" fmla="*/ 3023741 w 5487266"/>
                  <a:gd name="connsiteY27" fmla="*/ 527931 h 3779656"/>
                  <a:gd name="connsiteX28" fmla="*/ 3140765 w 5487266"/>
                  <a:gd name="connsiteY28" fmla="*/ 553448 h 3779656"/>
                  <a:gd name="connsiteX29" fmla="*/ 2734440 w 5487266"/>
                  <a:gd name="connsiteY29" fmla="*/ 71966 h 3779656"/>
                  <a:gd name="connsiteX30" fmla="*/ 3310529 w 5487266"/>
                  <a:gd name="connsiteY30" fmla="*/ 121652 h 3779656"/>
                  <a:gd name="connsiteX0" fmla="*/ 3310529 w 5487266"/>
                  <a:gd name="connsiteY0" fmla="*/ 121652 h 3779656"/>
                  <a:gd name="connsiteX1" fmla="*/ 3840480 w 5487266"/>
                  <a:gd name="connsiteY1" fmla="*/ 561400 h 3779656"/>
                  <a:gd name="connsiteX2" fmla="*/ 4899008 w 5487266"/>
                  <a:gd name="connsiteY2" fmla="*/ 1186581 h 3779656"/>
                  <a:gd name="connsiteX3" fmla="*/ 5260747 w 5487266"/>
                  <a:gd name="connsiteY3" fmla="*/ 2166295 h 3779656"/>
                  <a:gd name="connsiteX4" fmla="*/ 5422789 w 5487266"/>
                  <a:gd name="connsiteY4" fmla="*/ 2627975 h 3779656"/>
                  <a:gd name="connsiteX5" fmla="*/ 4964322 w 5487266"/>
                  <a:gd name="connsiteY5" fmla="*/ 2507938 h 3779656"/>
                  <a:gd name="connsiteX6" fmla="*/ 4810539 w 5487266"/>
                  <a:gd name="connsiteY6" fmla="*/ 2270930 h 3779656"/>
                  <a:gd name="connsiteX7" fmla="*/ 4913906 w 5487266"/>
                  <a:gd name="connsiteY7" fmla="*/ 2509469 h 3779656"/>
                  <a:gd name="connsiteX8" fmla="*/ 4909368 w 5487266"/>
                  <a:gd name="connsiteY8" fmla="*/ 2511715 h 3779656"/>
                  <a:gd name="connsiteX9" fmla="*/ 4904202 w 5487266"/>
                  <a:gd name="connsiteY9" fmla="*/ 2573709 h 3779656"/>
                  <a:gd name="connsiteX10" fmla="*/ 4444419 w 5487266"/>
                  <a:gd name="connsiteY10" fmla="*/ 2418725 h 3779656"/>
                  <a:gd name="connsiteX11" fmla="*/ 4023360 w 5487266"/>
                  <a:gd name="connsiteY11" fmla="*/ 2119855 h 3779656"/>
                  <a:gd name="connsiteX12" fmla="*/ 4079019 w 5487266"/>
                  <a:gd name="connsiteY12" fmla="*/ 1936975 h 3779656"/>
                  <a:gd name="connsiteX13" fmla="*/ 3962720 w 5487266"/>
                  <a:gd name="connsiteY13" fmla="*/ 2156729 h 3779656"/>
                  <a:gd name="connsiteX14" fmla="*/ 3638507 w 5487266"/>
                  <a:gd name="connsiteY14" fmla="*/ 2310237 h 3779656"/>
                  <a:gd name="connsiteX15" fmla="*/ 2997641 w 5487266"/>
                  <a:gd name="connsiteY15" fmla="*/ 2302735 h 3779656"/>
                  <a:gd name="connsiteX16" fmla="*/ 3545598 w 5487266"/>
                  <a:gd name="connsiteY16" fmla="*/ 1670751 h 3779656"/>
                  <a:gd name="connsiteX17" fmla="*/ 3267862 w 5487266"/>
                  <a:gd name="connsiteY17" fmla="*/ 1873365 h 3779656"/>
                  <a:gd name="connsiteX18" fmla="*/ 2305653 w 5487266"/>
                  <a:gd name="connsiteY18" fmla="*/ 2088095 h 3779656"/>
                  <a:gd name="connsiteX19" fmla="*/ 1256306 w 5487266"/>
                  <a:gd name="connsiteY19" fmla="*/ 2899083 h 3779656"/>
                  <a:gd name="connsiteX20" fmla="*/ 1443587 w 5487266"/>
                  <a:gd name="connsiteY20" fmla="*/ 3779656 h 3779656"/>
                  <a:gd name="connsiteX21" fmla="*/ 818984 w 5487266"/>
                  <a:gd name="connsiteY21" fmla="*/ 3143957 h 3779656"/>
                  <a:gd name="connsiteX22" fmla="*/ 0 w 5487266"/>
                  <a:gd name="connsiteY22" fmla="*/ 2946791 h 3779656"/>
                  <a:gd name="connsiteX23" fmla="*/ 826935 w 5487266"/>
                  <a:gd name="connsiteY23" fmla="*/ 2636690 h 3779656"/>
                  <a:gd name="connsiteX24" fmla="*/ 1752880 w 5487266"/>
                  <a:gd name="connsiteY24" fmla="*/ 1173695 h 3779656"/>
                  <a:gd name="connsiteX25" fmla="*/ 2656948 w 5487266"/>
                  <a:gd name="connsiteY25" fmla="*/ 620921 h 3779656"/>
                  <a:gd name="connsiteX26" fmla="*/ 2677612 w 5487266"/>
                  <a:gd name="connsiteY26" fmla="*/ 620921 h 3779656"/>
                  <a:gd name="connsiteX27" fmla="*/ 3023741 w 5487266"/>
                  <a:gd name="connsiteY27" fmla="*/ 527931 h 3779656"/>
                  <a:gd name="connsiteX28" fmla="*/ 3140765 w 5487266"/>
                  <a:gd name="connsiteY28" fmla="*/ 553448 h 3779656"/>
                  <a:gd name="connsiteX29" fmla="*/ 2734440 w 5487266"/>
                  <a:gd name="connsiteY29" fmla="*/ 71966 h 3779656"/>
                  <a:gd name="connsiteX30" fmla="*/ 3310529 w 5487266"/>
                  <a:gd name="connsiteY30" fmla="*/ 121652 h 3779656"/>
                  <a:gd name="connsiteX0" fmla="*/ 3310529 w 5487266"/>
                  <a:gd name="connsiteY0" fmla="*/ 121652 h 3779656"/>
                  <a:gd name="connsiteX1" fmla="*/ 3840480 w 5487266"/>
                  <a:gd name="connsiteY1" fmla="*/ 561400 h 3779656"/>
                  <a:gd name="connsiteX2" fmla="*/ 4899008 w 5487266"/>
                  <a:gd name="connsiteY2" fmla="*/ 1186581 h 3779656"/>
                  <a:gd name="connsiteX3" fmla="*/ 5260747 w 5487266"/>
                  <a:gd name="connsiteY3" fmla="*/ 2166295 h 3779656"/>
                  <a:gd name="connsiteX4" fmla="*/ 5422789 w 5487266"/>
                  <a:gd name="connsiteY4" fmla="*/ 2627975 h 3779656"/>
                  <a:gd name="connsiteX5" fmla="*/ 4964322 w 5487266"/>
                  <a:gd name="connsiteY5" fmla="*/ 2507938 h 3779656"/>
                  <a:gd name="connsiteX6" fmla="*/ 4810539 w 5487266"/>
                  <a:gd name="connsiteY6" fmla="*/ 2270930 h 3779656"/>
                  <a:gd name="connsiteX7" fmla="*/ 4913906 w 5487266"/>
                  <a:gd name="connsiteY7" fmla="*/ 2509469 h 3779656"/>
                  <a:gd name="connsiteX8" fmla="*/ 4909368 w 5487266"/>
                  <a:gd name="connsiteY8" fmla="*/ 2511715 h 3779656"/>
                  <a:gd name="connsiteX9" fmla="*/ 4904202 w 5487266"/>
                  <a:gd name="connsiteY9" fmla="*/ 2573709 h 3779656"/>
                  <a:gd name="connsiteX10" fmla="*/ 4444419 w 5487266"/>
                  <a:gd name="connsiteY10" fmla="*/ 2418725 h 3779656"/>
                  <a:gd name="connsiteX11" fmla="*/ 4023360 w 5487266"/>
                  <a:gd name="connsiteY11" fmla="*/ 2119855 h 3779656"/>
                  <a:gd name="connsiteX12" fmla="*/ 4079019 w 5487266"/>
                  <a:gd name="connsiteY12" fmla="*/ 1936975 h 3779656"/>
                  <a:gd name="connsiteX13" fmla="*/ 3962720 w 5487266"/>
                  <a:gd name="connsiteY13" fmla="*/ 2156729 h 3779656"/>
                  <a:gd name="connsiteX14" fmla="*/ 3638507 w 5487266"/>
                  <a:gd name="connsiteY14" fmla="*/ 2310237 h 3779656"/>
                  <a:gd name="connsiteX15" fmla="*/ 2997641 w 5487266"/>
                  <a:gd name="connsiteY15" fmla="*/ 2302735 h 3779656"/>
                  <a:gd name="connsiteX16" fmla="*/ 3545598 w 5487266"/>
                  <a:gd name="connsiteY16" fmla="*/ 1670751 h 3779656"/>
                  <a:gd name="connsiteX17" fmla="*/ 3444074 w 5487266"/>
                  <a:gd name="connsiteY17" fmla="*/ 1873365 h 3779656"/>
                  <a:gd name="connsiteX18" fmla="*/ 2305653 w 5487266"/>
                  <a:gd name="connsiteY18" fmla="*/ 2088095 h 3779656"/>
                  <a:gd name="connsiteX19" fmla="*/ 1256306 w 5487266"/>
                  <a:gd name="connsiteY19" fmla="*/ 2899083 h 3779656"/>
                  <a:gd name="connsiteX20" fmla="*/ 1443587 w 5487266"/>
                  <a:gd name="connsiteY20" fmla="*/ 3779656 h 3779656"/>
                  <a:gd name="connsiteX21" fmla="*/ 818984 w 5487266"/>
                  <a:gd name="connsiteY21" fmla="*/ 3143957 h 3779656"/>
                  <a:gd name="connsiteX22" fmla="*/ 0 w 5487266"/>
                  <a:gd name="connsiteY22" fmla="*/ 2946791 h 3779656"/>
                  <a:gd name="connsiteX23" fmla="*/ 826935 w 5487266"/>
                  <a:gd name="connsiteY23" fmla="*/ 2636690 h 3779656"/>
                  <a:gd name="connsiteX24" fmla="*/ 1752880 w 5487266"/>
                  <a:gd name="connsiteY24" fmla="*/ 1173695 h 3779656"/>
                  <a:gd name="connsiteX25" fmla="*/ 2656948 w 5487266"/>
                  <a:gd name="connsiteY25" fmla="*/ 620921 h 3779656"/>
                  <a:gd name="connsiteX26" fmla="*/ 2677612 w 5487266"/>
                  <a:gd name="connsiteY26" fmla="*/ 620921 h 3779656"/>
                  <a:gd name="connsiteX27" fmla="*/ 3023741 w 5487266"/>
                  <a:gd name="connsiteY27" fmla="*/ 527931 h 3779656"/>
                  <a:gd name="connsiteX28" fmla="*/ 3140765 w 5487266"/>
                  <a:gd name="connsiteY28" fmla="*/ 553448 h 3779656"/>
                  <a:gd name="connsiteX29" fmla="*/ 2734440 w 5487266"/>
                  <a:gd name="connsiteY29" fmla="*/ 71966 h 3779656"/>
                  <a:gd name="connsiteX30" fmla="*/ 3310529 w 5487266"/>
                  <a:gd name="connsiteY30" fmla="*/ 121652 h 3779656"/>
                  <a:gd name="connsiteX0" fmla="*/ 3310529 w 5487266"/>
                  <a:gd name="connsiteY0" fmla="*/ 121652 h 3779656"/>
                  <a:gd name="connsiteX1" fmla="*/ 3840480 w 5487266"/>
                  <a:gd name="connsiteY1" fmla="*/ 561400 h 3779656"/>
                  <a:gd name="connsiteX2" fmla="*/ 4899008 w 5487266"/>
                  <a:gd name="connsiteY2" fmla="*/ 1186581 h 3779656"/>
                  <a:gd name="connsiteX3" fmla="*/ 5260747 w 5487266"/>
                  <a:gd name="connsiteY3" fmla="*/ 2166295 h 3779656"/>
                  <a:gd name="connsiteX4" fmla="*/ 5422789 w 5487266"/>
                  <a:gd name="connsiteY4" fmla="*/ 2627975 h 3779656"/>
                  <a:gd name="connsiteX5" fmla="*/ 4964322 w 5487266"/>
                  <a:gd name="connsiteY5" fmla="*/ 2507938 h 3779656"/>
                  <a:gd name="connsiteX6" fmla="*/ 4810539 w 5487266"/>
                  <a:gd name="connsiteY6" fmla="*/ 2270930 h 3779656"/>
                  <a:gd name="connsiteX7" fmla="*/ 4913906 w 5487266"/>
                  <a:gd name="connsiteY7" fmla="*/ 2509469 h 3779656"/>
                  <a:gd name="connsiteX8" fmla="*/ 4909368 w 5487266"/>
                  <a:gd name="connsiteY8" fmla="*/ 2511715 h 3779656"/>
                  <a:gd name="connsiteX9" fmla="*/ 4904202 w 5487266"/>
                  <a:gd name="connsiteY9" fmla="*/ 2573709 h 3779656"/>
                  <a:gd name="connsiteX10" fmla="*/ 4444419 w 5487266"/>
                  <a:gd name="connsiteY10" fmla="*/ 2418725 h 3779656"/>
                  <a:gd name="connsiteX11" fmla="*/ 4023360 w 5487266"/>
                  <a:gd name="connsiteY11" fmla="*/ 2119855 h 3779656"/>
                  <a:gd name="connsiteX12" fmla="*/ 4079019 w 5487266"/>
                  <a:gd name="connsiteY12" fmla="*/ 1936975 h 3779656"/>
                  <a:gd name="connsiteX13" fmla="*/ 3962720 w 5487266"/>
                  <a:gd name="connsiteY13" fmla="*/ 2156729 h 3779656"/>
                  <a:gd name="connsiteX14" fmla="*/ 3638507 w 5487266"/>
                  <a:gd name="connsiteY14" fmla="*/ 2310237 h 3779656"/>
                  <a:gd name="connsiteX15" fmla="*/ 2997641 w 5487266"/>
                  <a:gd name="connsiteY15" fmla="*/ 2302735 h 3779656"/>
                  <a:gd name="connsiteX16" fmla="*/ 3545598 w 5487266"/>
                  <a:gd name="connsiteY16" fmla="*/ 1670751 h 3779656"/>
                  <a:gd name="connsiteX17" fmla="*/ 3444074 w 5487266"/>
                  <a:gd name="connsiteY17" fmla="*/ 1873365 h 3779656"/>
                  <a:gd name="connsiteX18" fmla="*/ 2305653 w 5487266"/>
                  <a:gd name="connsiteY18" fmla="*/ 2088095 h 3779656"/>
                  <a:gd name="connsiteX19" fmla="*/ 1256306 w 5487266"/>
                  <a:gd name="connsiteY19" fmla="*/ 2899083 h 3779656"/>
                  <a:gd name="connsiteX20" fmla="*/ 1443587 w 5487266"/>
                  <a:gd name="connsiteY20" fmla="*/ 3779656 h 3779656"/>
                  <a:gd name="connsiteX21" fmla="*/ 818984 w 5487266"/>
                  <a:gd name="connsiteY21" fmla="*/ 3143957 h 3779656"/>
                  <a:gd name="connsiteX22" fmla="*/ 0 w 5487266"/>
                  <a:gd name="connsiteY22" fmla="*/ 2946791 h 3779656"/>
                  <a:gd name="connsiteX23" fmla="*/ 826935 w 5487266"/>
                  <a:gd name="connsiteY23" fmla="*/ 2636690 h 3779656"/>
                  <a:gd name="connsiteX24" fmla="*/ 1752880 w 5487266"/>
                  <a:gd name="connsiteY24" fmla="*/ 1173695 h 3779656"/>
                  <a:gd name="connsiteX25" fmla="*/ 2656948 w 5487266"/>
                  <a:gd name="connsiteY25" fmla="*/ 620921 h 3779656"/>
                  <a:gd name="connsiteX26" fmla="*/ 2677612 w 5487266"/>
                  <a:gd name="connsiteY26" fmla="*/ 620921 h 3779656"/>
                  <a:gd name="connsiteX27" fmla="*/ 3023741 w 5487266"/>
                  <a:gd name="connsiteY27" fmla="*/ 527931 h 3779656"/>
                  <a:gd name="connsiteX28" fmla="*/ 3140765 w 5487266"/>
                  <a:gd name="connsiteY28" fmla="*/ 553448 h 3779656"/>
                  <a:gd name="connsiteX29" fmla="*/ 2734440 w 5487266"/>
                  <a:gd name="connsiteY29" fmla="*/ 71966 h 3779656"/>
                  <a:gd name="connsiteX30" fmla="*/ 3310529 w 5487266"/>
                  <a:gd name="connsiteY30" fmla="*/ 121652 h 3779656"/>
                  <a:gd name="connsiteX0" fmla="*/ 3310529 w 5487266"/>
                  <a:gd name="connsiteY0" fmla="*/ 121652 h 3779656"/>
                  <a:gd name="connsiteX1" fmla="*/ 3840480 w 5487266"/>
                  <a:gd name="connsiteY1" fmla="*/ 561400 h 3779656"/>
                  <a:gd name="connsiteX2" fmla="*/ 4899008 w 5487266"/>
                  <a:gd name="connsiteY2" fmla="*/ 1186581 h 3779656"/>
                  <a:gd name="connsiteX3" fmla="*/ 5260747 w 5487266"/>
                  <a:gd name="connsiteY3" fmla="*/ 2166295 h 3779656"/>
                  <a:gd name="connsiteX4" fmla="*/ 5422789 w 5487266"/>
                  <a:gd name="connsiteY4" fmla="*/ 2627975 h 3779656"/>
                  <a:gd name="connsiteX5" fmla="*/ 4964322 w 5487266"/>
                  <a:gd name="connsiteY5" fmla="*/ 2507938 h 3779656"/>
                  <a:gd name="connsiteX6" fmla="*/ 4810539 w 5487266"/>
                  <a:gd name="connsiteY6" fmla="*/ 2270930 h 3779656"/>
                  <a:gd name="connsiteX7" fmla="*/ 4913906 w 5487266"/>
                  <a:gd name="connsiteY7" fmla="*/ 2509469 h 3779656"/>
                  <a:gd name="connsiteX8" fmla="*/ 4909368 w 5487266"/>
                  <a:gd name="connsiteY8" fmla="*/ 2511715 h 3779656"/>
                  <a:gd name="connsiteX9" fmla="*/ 4904202 w 5487266"/>
                  <a:gd name="connsiteY9" fmla="*/ 2573709 h 3779656"/>
                  <a:gd name="connsiteX10" fmla="*/ 4444419 w 5487266"/>
                  <a:gd name="connsiteY10" fmla="*/ 2418725 h 3779656"/>
                  <a:gd name="connsiteX11" fmla="*/ 4023360 w 5487266"/>
                  <a:gd name="connsiteY11" fmla="*/ 2119855 h 3779656"/>
                  <a:gd name="connsiteX12" fmla="*/ 4079019 w 5487266"/>
                  <a:gd name="connsiteY12" fmla="*/ 1936975 h 3779656"/>
                  <a:gd name="connsiteX13" fmla="*/ 3962720 w 5487266"/>
                  <a:gd name="connsiteY13" fmla="*/ 2156729 h 3779656"/>
                  <a:gd name="connsiteX14" fmla="*/ 3638507 w 5487266"/>
                  <a:gd name="connsiteY14" fmla="*/ 2310237 h 3779656"/>
                  <a:gd name="connsiteX15" fmla="*/ 2997641 w 5487266"/>
                  <a:gd name="connsiteY15" fmla="*/ 2302735 h 3779656"/>
                  <a:gd name="connsiteX16" fmla="*/ 3545598 w 5487266"/>
                  <a:gd name="connsiteY16" fmla="*/ 1670751 h 3779656"/>
                  <a:gd name="connsiteX17" fmla="*/ 3444074 w 5487266"/>
                  <a:gd name="connsiteY17" fmla="*/ 1873365 h 3779656"/>
                  <a:gd name="connsiteX18" fmla="*/ 2305653 w 5487266"/>
                  <a:gd name="connsiteY18" fmla="*/ 2088095 h 3779656"/>
                  <a:gd name="connsiteX19" fmla="*/ 1256306 w 5487266"/>
                  <a:gd name="connsiteY19" fmla="*/ 2899083 h 3779656"/>
                  <a:gd name="connsiteX20" fmla="*/ 1443587 w 5487266"/>
                  <a:gd name="connsiteY20" fmla="*/ 3779656 h 3779656"/>
                  <a:gd name="connsiteX21" fmla="*/ 818984 w 5487266"/>
                  <a:gd name="connsiteY21" fmla="*/ 3143957 h 3779656"/>
                  <a:gd name="connsiteX22" fmla="*/ 0 w 5487266"/>
                  <a:gd name="connsiteY22" fmla="*/ 2946791 h 3779656"/>
                  <a:gd name="connsiteX23" fmla="*/ 826935 w 5487266"/>
                  <a:gd name="connsiteY23" fmla="*/ 2636690 h 3779656"/>
                  <a:gd name="connsiteX24" fmla="*/ 1752880 w 5487266"/>
                  <a:gd name="connsiteY24" fmla="*/ 1173695 h 3779656"/>
                  <a:gd name="connsiteX25" fmla="*/ 2656948 w 5487266"/>
                  <a:gd name="connsiteY25" fmla="*/ 620921 h 3779656"/>
                  <a:gd name="connsiteX26" fmla="*/ 3023741 w 5487266"/>
                  <a:gd name="connsiteY26" fmla="*/ 527931 h 3779656"/>
                  <a:gd name="connsiteX27" fmla="*/ 3140765 w 5487266"/>
                  <a:gd name="connsiteY27" fmla="*/ 553448 h 3779656"/>
                  <a:gd name="connsiteX28" fmla="*/ 2734440 w 5487266"/>
                  <a:gd name="connsiteY28" fmla="*/ 71966 h 3779656"/>
                  <a:gd name="connsiteX29" fmla="*/ 3310529 w 5487266"/>
                  <a:gd name="connsiteY29" fmla="*/ 121652 h 3779656"/>
                  <a:gd name="connsiteX0" fmla="*/ 3310529 w 5487266"/>
                  <a:gd name="connsiteY0" fmla="*/ 121652 h 3779656"/>
                  <a:gd name="connsiteX1" fmla="*/ 3840480 w 5487266"/>
                  <a:gd name="connsiteY1" fmla="*/ 561400 h 3779656"/>
                  <a:gd name="connsiteX2" fmla="*/ 4899008 w 5487266"/>
                  <a:gd name="connsiteY2" fmla="*/ 1186581 h 3779656"/>
                  <a:gd name="connsiteX3" fmla="*/ 5260747 w 5487266"/>
                  <a:gd name="connsiteY3" fmla="*/ 2166295 h 3779656"/>
                  <a:gd name="connsiteX4" fmla="*/ 5422789 w 5487266"/>
                  <a:gd name="connsiteY4" fmla="*/ 2627975 h 3779656"/>
                  <a:gd name="connsiteX5" fmla="*/ 4964322 w 5487266"/>
                  <a:gd name="connsiteY5" fmla="*/ 2507938 h 3779656"/>
                  <a:gd name="connsiteX6" fmla="*/ 4810539 w 5487266"/>
                  <a:gd name="connsiteY6" fmla="*/ 2270930 h 3779656"/>
                  <a:gd name="connsiteX7" fmla="*/ 4913906 w 5487266"/>
                  <a:gd name="connsiteY7" fmla="*/ 2509469 h 3779656"/>
                  <a:gd name="connsiteX8" fmla="*/ 4909368 w 5487266"/>
                  <a:gd name="connsiteY8" fmla="*/ 2511715 h 3779656"/>
                  <a:gd name="connsiteX9" fmla="*/ 4904202 w 5487266"/>
                  <a:gd name="connsiteY9" fmla="*/ 2573709 h 3779656"/>
                  <a:gd name="connsiteX10" fmla="*/ 4444419 w 5487266"/>
                  <a:gd name="connsiteY10" fmla="*/ 2418725 h 3779656"/>
                  <a:gd name="connsiteX11" fmla="*/ 4023360 w 5487266"/>
                  <a:gd name="connsiteY11" fmla="*/ 2119855 h 3779656"/>
                  <a:gd name="connsiteX12" fmla="*/ 4079019 w 5487266"/>
                  <a:gd name="connsiteY12" fmla="*/ 1936975 h 3779656"/>
                  <a:gd name="connsiteX13" fmla="*/ 3962720 w 5487266"/>
                  <a:gd name="connsiteY13" fmla="*/ 2156729 h 3779656"/>
                  <a:gd name="connsiteX14" fmla="*/ 3638507 w 5487266"/>
                  <a:gd name="connsiteY14" fmla="*/ 2310237 h 3779656"/>
                  <a:gd name="connsiteX15" fmla="*/ 2997641 w 5487266"/>
                  <a:gd name="connsiteY15" fmla="*/ 2302735 h 3779656"/>
                  <a:gd name="connsiteX16" fmla="*/ 3545598 w 5487266"/>
                  <a:gd name="connsiteY16" fmla="*/ 1670751 h 3779656"/>
                  <a:gd name="connsiteX17" fmla="*/ 3444074 w 5487266"/>
                  <a:gd name="connsiteY17" fmla="*/ 1873365 h 3779656"/>
                  <a:gd name="connsiteX18" fmla="*/ 2305653 w 5487266"/>
                  <a:gd name="connsiteY18" fmla="*/ 2088095 h 3779656"/>
                  <a:gd name="connsiteX19" fmla="*/ 1256306 w 5487266"/>
                  <a:gd name="connsiteY19" fmla="*/ 2899083 h 3779656"/>
                  <a:gd name="connsiteX20" fmla="*/ 1443587 w 5487266"/>
                  <a:gd name="connsiteY20" fmla="*/ 3779656 h 3779656"/>
                  <a:gd name="connsiteX21" fmla="*/ 818984 w 5487266"/>
                  <a:gd name="connsiteY21" fmla="*/ 3143957 h 3779656"/>
                  <a:gd name="connsiteX22" fmla="*/ 0 w 5487266"/>
                  <a:gd name="connsiteY22" fmla="*/ 2946791 h 3779656"/>
                  <a:gd name="connsiteX23" fmla="*/ 826935 w 5487266"/>
                  <a:gd name="connsiteY23" fmla="*/ 2636690 h 3779656"/>
                  <a:gd name="connsiteX24" fmla="*/ 1752880 w 5487266"/>
                  <a:gd name="connsiteY24" fmla="*/ 1173695 h 3779656"/>
                  <a:gd name="connsiteX25" fmla="*/ 2579675 w 5487266"/>
                  <a:gd name="connsiteY25" fmla="*/ 620921 h 3779656"/>
                  <a:gd name="connsiteX26" fmla="*/ 3023741 w 5487266"/>
                  <a:gd name="connsiteY26" fmla="*/ 527931 h 3779656"/>
                  <a:gd name="connsiteX27" fmla="*/ 3140765 w 5487266"/>
                  <a:gd name="connsiteY27" fmla="*/ 553448 h 3779656"/>
                  <a:gd name="connsiteX28" fmla="*/ 2734440 w 5487266"/>
                  <a:gd name="connsiteY28" fmla="*/ 71966 h 3779656"/>
                  <a:gd name="connsiteX29" fmla="*/ 3310529 w 5487266"/>
                  <a:gd name="connsiteY29" fmla="*/ 121652 h 3779656"/>
                  <a:gd name="connsiteX0" fmla="*/ 3310529 w 5487266"/>
                  <a:gd name="connsiteY0" fmla="*/ 121652 h 3779656"/>
                  <a:gd name="connsiteX1" fmla="*/ 3840480 w 5487266"/>
                  <a:gd name="connsiteY1" fmla="*/ 561400 h 3779656"/>
                  <a:gd name="connsiteX2" fmla="*/ 4899008 w 5487266"/>
                  <a:gd name="connsiteY2" fmla="*/ 1186581 h 3779656"/>
                  <a:gd name="connsiteX3" fmla="*/ 5260747 w 5487266"/>
                  <a:gd name="connsiteY3" fmla="*/ 2166295 h 3779656"/>
                  <a:gd name="connsiteX4" fmla="*/ 5422789 w 5487266"/>
                  <a:gd name="connsiteY4" fmla="*/ 2627975 h 3779656"/>
                  <a:gd name="connsiteX5" fmla="*/ 4964322 w 5487266"/>
                  <a:gd name="connsiteY5" fmla="*/ 2507938 h 3779656"/>
                  <a:gd name="connsiteX6" fmla="*/ 4810539 w 5487266"/>
                  <a:gd name="connsiteY6" fmla="*/ 2270930 h 3779656"/>
                  <a:gd name="connsiteX7" fmla="*/ 4913906 w 5487266"/>
                  <a:gd name="connsiteY7" fmla="*/ 2509469 h 3779656"/>
                  <a:gd name="connsiteX8" fmla="*/ 4909368 w 5487266"/>
                  <a:gd name="connsiteY8" fmla="*/ 2511715 h 3779656"/>
                  <a:gd name="connsiteX9" fmla="*/ 4904202 w 5487266"/>
                  <a:gd name="connsiteY9" fmla="*/ 2573709 h 3779656"/>
                  <a:gd name="connsiteX10" fmla="*/ 4444419 w 5487266"/>
                  <a:gd name="connsiteY10" fmla="*/ 2418725 h 3779656"/>
                  <a:gd name="connsiteX11" fmla="*/ 4023360 w 5487266"/>
                  <a:gd name="connsiteY11" fmla="*/ 2119855 h 3779656"/>
                  <a:gd name="connsiteX12" fmla="*/ 4079019 w 5487266"/>
                  <a:gd name="connsiteY12" fmla="*/ 1936975 h 3779656"/>
                  <a:gd name="connsiteX13" fmla="*/ 3962720 w 5487266"/>
                  <a:gd name="connsiteY13" fmla="*/ 2156729 h 3779656"/>
                  <a:gd name="connsiteX14" fmla="*/ 3638507 w 5487266"/>
                  <a:gd name="connsiteY14" fmla="*/ 2310237 h 3779656"/>
                  <a:gd name="connsiteX15" fmla="*/ 2997641 w 5487266"/>
                  <a:gd name="connsiteY15" fmla="*/ 2302735 h 3779656"/>
                  <a:gd name="connsiteX16" fmla="*/ 3545598 w 5487266"/>
                  <a:gd name="connsiteY16" fmla="*/ 1670751 h 3779656"/>
                  <a:gd name="connsiteX17" fmla="*/ 3444074 w 5487266"/>
                  <a:gd name="connsiteY17" fmla="*/ 1873365 h 3779656"/>
                  <a:gd name="connsiteX18" fmla="*/ 2305653 w 5487266"/>
                  <a:gd name="connsiteY18" fmla="*/ 2088095 h 3779656"/>
                  <a:gd name="connsiteX19" fmla="*/ 1256306 w 5487266"/>
                  <a:gd name="connsiteY19" fmla="*/ 2899083 h 3779656"/>
                  <a:gd name="connsiteX20" fmla="*/ 1443587 w 5487266"/>
                  <a:gd name="connsiteY20" fmla="*/ 3779656 h 3779656"/>
                  <a:gd name="connsiteX21" fmla="*/ 818984 w 5487266"/>
                  <a:gd name="connsiteY21" fmla="*/ 3143957 h 3779656"/>
                  <a:gd name="connsiteX22" fmla="*/ 0 w 5487266"/>
                  <a:gd name="connsiteY22" fmla="*/ 2946791 h 3779656"/>
                  <a:gd name="connsiteX23" fmla="*/ 826935 w 5487266"/>
                  <a:gd name="connsiteY23" fmla="*/ 2636690 h 3779656"/>
                  <a:gd name="connsiteX24" fmla="*/ 1752880 w 5487266"/>
                  <a:gd name="connsiteY24" fmla="*/ 1173695 h 3779656"/>
                  <a:gd name="connsiteX25" fmla="*/ 2579675 w 5487266"/>
                  <a:gd name="connsiteY25" fmla="*/ 620921 h 3779656"/>
                  <a:gd name="connsiteX26" fmla="*/ 3023741 w 5487266"/>
                  <a:gd name="connsiteY26" fmla="*/ 527931 h 3779656"/>
                  <a:gd name="connsiteX27" fmla="*/ 3140765 w 5487266"/>
                  <a:gd name="connsiteY27" fmla="*/ 553448 h 3779656"/>
                  <a:gd name="connsiteX28" fmla="*/ 2734440 w 5487266"/>
                  <a:gd name="connsiteY28" fmla="*/ 71966 h 3779656"/>
                  <a:gd name="connsiteX29" fmla="*/ 3310529 w 5487266"/>
                  <a:gd name="connsiteY29" fmla="*/ 121652 h 3779656"/>
                  <a:gd name="connsiteX0" fmla="*/ 3310529 w 5461508"/>
                  <a:gd name="connsiteY0" fmla="*/ 121652 h 3779656"/>
                  <a:gd name="connsiteX1" fmla="*/ 3840480 w 5461508"/>
                  <a:gd name="connsiteY1" fmla="*/ 561400 h 3779656"/>
                  <a:gd name="connsiteX2" fmla="*/ 4899008 w 5461508"/>
                  <a:gd name="connsiteY2" fmla="*/ 1186581 h 3779656"/>
                  <a:gd name="connsiteX3" fmla="*/ 5260747 w 5461508"/>
                  <a:gd name="connsiteY3" fmla="*/ 2166295 h 3779656"/>
                  <a:gd name="connsiteX4" fmla="*/ 5422789 w 5461508"/>
                  <a:gd name="connsiteY4" fmla="*/ 2627975 h 3779656"/>
                  <a:gd name="connsiteX5" fmla="*/ 4964322 w 5461508"/>
                  <a:gd name="connsiteY5" fmla="*/ 2507938 h 3779656"/>
                  <a:gd name="connsiteX6" fmla="*/ 4810539 w 5461508"/>
                  <a:gd name="connsiteY6" fmla="*/ 2270930 h 3779656"/>
                  <a:gd name="connsiteX7" fmla="*/ 4913906 w 5461508"/>
                  <a:gd name="connsiteY7" fmla="*/ 2509469 h 3779656"/>
                  <a:gd name="connsiteX8" fmla="*/ 4909368 w 5461508"/>
                  <a:gd name="connsiteY8" fmla="*/ 2511715 h 3779656"/>
                  <a:gd name="connsiteX9" fmla="*/ 4904202 w 5461508"/>
                  <a:gd name="connsiteY9" fmla="*/ 2573709 h 3779656"/>
                  <a:gd name="connsiteX10" fmla="*/ 4444419 w 5461508"/>
                  <a:gd name="connsiteY10" fmla="*/ 2418725 h 3779656"/>
                  <a:gd name="connsiteX11" fmla="*/ 4023360 w 5461508"/>
                  <a:gd name="connsiteY11" fmla="*/ 2119855 h 3779656"/>
                  <a:gd name="connsiteX12" fmla="*/ 4079019 w 5461508"/>
                  <a:gd name="connsiteY12" fmla="*/ 1936975 h 3779656"/>
                  <a:gd name="connsiteX13" fmla="*/ 3962720 w 5461508"/>
                  <a:gd name="connsiteY13" fmla="*/ 2156729 h 3779656"/>
                  <a:gd name="connsiteX14" fmla="*/ 3638507 w 5461508"/>
                  <a:gd name="connsiteY14" fmla="*/ 2310237 h 3779656"/>
                  <a:gd name="connsiteX15" fmla="*/ 2997641 w 5461508"/>
                  <a:gd name="connsiteY15" fmla="*/ 2302735 h 3779656"/>
                  <a:gd name="connsiteX16" fmla="*/ 3545598 w 5461508"/>
                  <a:gd name="connsiteY16" fmla="*/ 1670751 h 3779656"/>
                  <a:gd name="connsiteX17" fmla="*/ 3444074 w 5461508"/>
                  <a:gd name="connsiteY17" fmla="*/ 1873365 h 3779656"/>
                  <a:gd name="connsiteX18" fmla="*/ 2305653 w 5461508"/>
                  <a:gd name="connsiteY18" fmla="*/ 2088095 h 3779656"/>
                  <a:gd name="connsiteX19" fmla="*/ 1256306 w 5461508"/>
                  <a:gd name="connsiteY19" fmla="*/ 2899083 h 3779656"/>
                  <a:gd name="connsiteX20" fmla="*/ 1443587 w 5461508"/>
                  <a:gd name="connsiteY20" fmla="*/ 3779656 h 3779656"/>
                  <a:gd name="connsiteX21" fmla="*/ 818984 w 5461508"/>
                  <a:gd name="connsiteY21" fmla="*/ 3143957 h 3779656"/>
                  <a:gd name="connsiteX22" fmla="*/ 0 w 5461508"/>
                  <a:gd name="connsiteY22" fmla="*/ 2946791 h 3779656"/>
                  <a:gd name="connsiteX23" fmla="*/ 826935 w 5461508"/>
                  <a:gd name="connsiteY23" fmla="*/ 2636690 h 3779656"/>
                  <a:gd name="connsiteX24" fmla="*/ 1752880 w 5461508"/>
                  <a:gd name="connsiteY24" fmla="*/ 1173695 h 3779656"/>
                  <a:gd name="connsiteX25" fmla="*/ 2579675 w 5461508"/>
                  <a:gd name="connsiteY25" fmla="*/ 620921 h 3779656"/>
                  <a:gd name="connsiteX26" fmla="*/ 3023741 w 5461508"/>
                  <a:gd name="connsiteY26" fmla="*/ 527931 h 3779656"/>
                  <a:gd name="connsiteX27" fmla="*/ 3140765 w 5461508"/>
                  <a:gd name="connsiteY27" fmla="*/ 553448 h 3779656"/>
                  <a:gd name="connsiteX28" fmla="*/ 2734440 w 5461508"/>
                  <a:gd name="connsiteY28" fmla="*/ 71966 h 3779656"/>
                  <a:gd name="connsiteX29" fmla="*/ 3310529 w 5461508"/>
                  <a:gd name="connsiteY29" fmla="*/ 121652 h 3779656"/>
                  <a:gd name="connsiteX0" fmla="*/ 3310529 w 5461508"/>
                  <a:gd name="connsiteY0" fmla="*/ 121652 h 3779656"/>
                  <a:gd name="connsiteX1" fmla="*/ 3840480 w 5461508"/>
                  <a:gd name="connsiteY1" fmla="*/ 561400 h 3779656"/>
                  <a:gd name="connsiteX2" fmla="*/ 4899008 w 5461508"/>
                  <a:gd name="connsiteY2" fmla="*/ 1186581 h 3779656"/>
                  <a:gd name="connsiteX3" fmla="*/ 5260747 w 5461508"/>
                  <a:gd name="connsiteY3" fmla="*/ 2166295 h 3779656"/>
                  <a:gd name="connsiteX4" fmla="*/ 5422789 w 5461508"/>
                  <a:gd name="connsiteY4" fmla="*/ 2627975 h 3779656"/>
                  <a:gd name="connsiteX5" fmla="*/ 4964322 w 5461508"/>
                  <a:gd name="connsiteY5" fmla="*/ 2507938 h 3779656"/>
                  <a:gd name="connsiteX6" fmla="*/ 4810539 w 5461508"/>
                  <a:gd name="connsiteY6" fmla="*/ 2270930 h 3779656"/>
                  <a:gd name="connsiteX7" fmla="*/ 4913906 w 5461508"/>
                  <a:gd name="connsiteY7" fmla="*/ 2509469 h 3779656"/>
                  <a:gd name="connsiteX8" fmla="*/ 4909368 w 5461508"/>
                  <a:gd name="connsiteY8" fmla="*/ 2511715 h 3779656"/>
                  <a:gd name="connsiteX9" fmla="*/ 4904202 w 5461508"/>
                  <a:gd name="connsiteY9" fmla="*/ 2573709 h 3779656"/>
                  <a:gd name="connsiteX10" fmla="*/ 4444419 w 5461508"/>
                  <a:gd name="connsiteY10" fmla="*/ 2418725 h 3779656"/>
                  <a:gd name="connsiteX11" fmla="*/ 4023360 w 5461508"/>
                  <a:gd name="connsiteY11" fmla="*/ 2119855 h 3779656"/>
                  <a:gd name="connsiteX12" fmla="*/ 4079019 w 5461508"/>
                  <a:gd name="connsiteY12" fmla="*/ 1936975 h 3779656"/>
                  <a:gd name="connsiteX13" fmla="*/ 3962720 w 5461508"/>
                  <a:gd name="connsiteY13" fmla="*/ 2156729 h 3779656"/>
                  <a:gd name="connsiteX14" fmla="*/ 3638507 w 5461508"/>
                  <a:gd name="connsiteY14" fmla="*/ 2310237 h 3779656"/>
                  <a:gd name="connsiteX15" fmla="*/ 2997641 w 5461508"/>
                  <a:gd name="connsiteY15" fmla="*/ 2302735 h 3779656"/>
                  <a:gd name="connsiteX16" fmla="*/ 3545598 w 5461508"/>
                  <a:gd name="connsiteY16" fmla="*/ 1670751 h 3779656"/>
                  <a:gd name="connsiteX17" fmla="*/ 3444074 w 5461508"/>
                  <a:gd name="connsiteY17" fmla="*/ 1873365 h 3779656"/>
                  <a:gd name="connsiteX18" fmla="*/ 2305653 w 5461508"/>
                  <a:gd name="connsiteY18" fmla="*/ 2088095 h 3779656"/>
                  <a:gd name="connsiteX19" fmla="*/ 1256306 w 5461508"/>
                  <a:gd name="connsiteY19" fmla="*/ 2899083 h 3779656"/>
                  <a:gd name="connsiteX20" fmla="*/ 1443587 w 5461508"/>
                  <a:gd name="connsiteY20" fmla="*/ 3779656 h 3779656"/>
                  <a:gd name="connsiteX21" fmla="*/ 818984 w 5461508"/>
                  <a:gd name="connsiteY21" fmla="*/ 3143957 h 3779656"/>
                  <a:gd name="connsiteX22" fmla="*/ 0 w 5461508"/>
                  <a:gd name="connsiteY22" fmla="*/ 2946791 h 3779656"/>
                  <a:gd name="connsiteX23" fmla="*/ 826935 w 5461508"/>
                  <a:gd name="connsiteY23" fmla="*/ 2636690 h 3779656"/>
                  <a:gd name="connsiteX24" fmla="*/ 1752880 w 5461508"/>
                  <a:gd name="connsiteY24" fmla="*/ 1173695 h 3779656"/>
                  <a:gd name="connsiteX25" fmla="*/ 2579675 w 5461508"/>
                  <a:gd name="connsiteY25" fmla="*/ 620921 h 3779656"/>
                  <a:gd name="connsiteX26" fmla="*/ 3023741 w 5461508"/>
                  <a:gd name="connsiteY26" fmla="*/ 527931 h 3779656"/>
                  <a:gd name="connsiteX27" fmla="*/ 3140765 w 5461508"/>
                  <a:gd name="connsiteY27" fmla="*/ 553448 h 3779656"/>
                  <a:gd name="connsiteX28" fmla="*/ 2734440 w 5461508"/>
                  <a:gd name="connsiteY28" fmla="*/ 71966 h 3779656"/>
                  <a:gd name="connsiteX29" fmla="*/ 3310529 w 5461508"/>
                  <a:gd name="connsiteY29" fmla="*/ 121652 h 3779656"/>
                  <a:gd name="connsiteX0" fmla="*/ 3310529 w 5461508"/>
                  <a:gd name="connsiteY0" fmla="*/ 121652 h 3779656"/>
                  <a:gd name="connsiteX1" fmla="*/ 3840480 w 5461508"/>
                  <a:gd name="connsiteY1" fmla="*/ 561400 h 3779656"/>
                  <a:gd name="connsiteX2" fmla="*/ 4899008 w 5461508"/>
                  <a:gd name="connsiteY2" fmla="*/ 1186581 h 3779656"/>
                  <a:gd name="connsiteX3" fmla="*/ 5260747 w 5461508"/>
                  <a:gd name="connsiteY3" fmla="*/ 2166295 h 3779656"/>
                  <a:gd name="connsiteX4" fmla="*/ 5422789 w 5461508"/>
                  <a:gd name="connsiteY4" fmla="*/ 2627975 h 3779656"/>
                  <a:gd name="connsiteX5" fmla="*/ 4964322 w 5461508"/>
                  <a:gd name="connsiteY5" fmla="*/ 2507938 h 3779656"/>
                  <a:gd name="connsiteX6" fmla="*/ 4810539 w 5461508"/>
                  <a:gd name="connsiteY6" fmla="*/ 2270930 h 3779656"/>
                  <a:gd name="connsiteX7" fmla="*/ 4913906 w 5461508"/>
                  <a:gd name="connsiteY7" fmla="*/ 2509469 h 3779656"/>
                  <a:gd name="connsiteX8" fmla="*/ 4909368 w 5461508"/>
                  <a:gd name="connsiteY8" fmla="*/ 2511715 h 3779656"/>
                  <a:gd name="connsiteX9" fmla="*/ 4904202 w 5461508"/>
                  <a:gd name="connsiteY9" fmla="*/ 2573709 h 3779656"/>
                  <a:gd name="connsiteX10" fmla="*/ 4444419 w 5461508"/>
                  <a:gd name="connsiteY10" fmla="*/ 2418725 h 3779656"/>
                  <a:gd name="connsiteX11" fmla="*/ 4023360 w 5461508"/>
                  <a:gd name="connsiteY11" fmla="*/ 2119855 h 3779656"/>
                  <a:gd name="connsiteX12" fmla="*/ 4079019 w 5461508"/>
                  <a:gd name="connsiteY12" fmla="*/ 1936975 h 3779656"/>
                  <a:gd name="connsiteX13" fmla="*/ 3962720 w 5461508"/>
                  <a:gd name="connsiteY13" fmla="*/ 2156729 h 3779656"/>
                  <a:gd name="connsiteX14" fmla="*/ 3638507 w 5461508"/>
                  <a:gd name="connsiteY14" fmla="*/ 2310237 h 3779656"/>
                  <a:gd name="connsiteX15" fmla="*/ 2997641 w 5461508"/>
                  <a:gd name="connsiteY15" fmla="*/ 2302735 h 3779656"/>
                  <a:gd name="connsiteX16" fmla="*/ 3545598 w 5461508"/>
                  <a:gd name="connsiteY16" fmla="*/ 1670751 h 3779656"/>
                  <a:gd name="connsiteX17" fmla="*/ 3444074 w 5461508"/>
                  <a:gd name="connsiteY17" fmla="*/ 1873365 h 3779656"/>
                  <a:gd name="connsiteX18" fmla="*/ 2305653 w 5461508"/>
                  <a:gd name="connsiteY18" fmla="*/ 2088095 h 3779656"/>
                  <a:gd name="connsiteX19" fmla="*/ 1256306 w 5461508"/>
                  <a:gd name="connsiteY19" fmla="*/ 2899083 h 3779656"/>
                  <a:gd name="connsiteX20" fmla="*/ 1443587 w 5461508"/>
                  <a:gd name="connsiteY20" fmla="*/ 3779656 h 3779656"/>
                  <a:gd name="connsiteX21" fmla="*/ 818984 w 5461508"/>
                  <a:gd name="connsiteY21" fmla="*/ 3143957 h 3779656"/>
                  <a:gd name="connsiteX22" fmla="*/ 0 w 5461508"/>
                  <a:gd name="connsiteY22" fmla="*/ 2946791 h 3779656"/>
                  <a:gd name="connsiteX23" fmla="*/ 826935 w 5461508"/>
                  <a:gd name="connsiteY23" fmla="*/ 2636690 h 3779656"/>
                  <a:gd name="connsiteX24" fmla="*/ 1752880 w 5461508"/>
                  <a:gd name="connsiteY24" fmla="*/ 1173695 h 3779656"/>
                  <a:gd name="connsiteX25" fmla="*/ 2579675 w 5461508"/>
                  <a:gd name="connsiteY25" fmla="*/ 620921 h 3779656"/>
                  <a:gd name="connsiteX26" fmla="*/ 3023741 w 5461508"/>
                  <a:gd name="connsiteY26" fmla="*/ 527931 h 3779656"/>
                  <a:gd name="connsiteX27" fmla="*/ 3140765 w 5461508"/>
                  <a:gd name="connsiteY27" fmla="*/ 553448 h 3779656"/>
                  <a:gd name="connsiteX28" fmla="*/ 2734440 w 5461508"/>
                  <a:gd name="connsiteY28" fmla="*/ 71966 h 3779656"/>
                  <a:gd name="connsiteX29" fmla="*/ 3310529 w 5461508"/>
                  <a:gd name="connsiteY29" fmla="*/ 121652 h 3779656"/>
                  <a:gd name="connsiteX0" fmla="*/ 3310529 w 5506584"/>
                  <a:gd name="connsiteY0" fmla="*/ 121652 h 3779656"/>
                  <a:gd name="connsiteX1" fmla="*/ 3840480 w 5506584"/>
                  <a:gd name="connsiteY1" fmla="*/ 561400 h 3779656"/>
                  <a:gd name="connsiteX2" fmla="*/ 4899008 w 5506584"/>
                  <a:gd name="connsiteY2" fmla="*/ 1186581 h 3779656"/>
                  <a:gd name="connsiteX3" fmla="*/ 5260747 w 5506584"/>
                  <a:gd name="connsiteY3" fmla="*/ 2166295 h 3779656"/>
                  <a:gd name="connsiteX4" fmla="*/ 5422789 w 5506584"/>
                  <a:gd name="connsiteY4" fmla="*/ 2627975 h 3779656"/>
                  <a:gd name="connsiteX5" fmla="*/ 4964322 w 5506584"/>
                  <a:gd name="connsiteY5" fmla="*/ 2507938 h 3779656"/>
                  <a:gd name="connsiteX6" fmla="*/ 4810539 w 5506584"/>
                  <a:gd name="connsiteY6" fmla="*/ 2270930 h 3779656"/>
                  <a:gd name="connsiteX7" fmla="*/ 4913906 w 5506584"/>
                  <a:gd name="connsiteY7" fmla="*/ 2509469 h 3779656"/>
                  <a:gd name="connsiteX8" fmla="*/ 4909368 w 5506584"/>
                  <a:gd name="connsiteY8" fmla="*/ 2511715 h 3779656"/>
                  <a:gd name="connsiteX9" fmla="*/ 4904202 w 5506584"/>
                  <a:gd name="connsiteY9" fmla="*/ 2573709 h 3779656"/>
                  <a:gd name="connsiteX10" fmla="*/ 4444419 w 5506584"/>
                  <a:gd name="connsiteY10" fmla="*/ 2418725 h 3779656"/>
                  <a:gd name="connsiteX11" fmla="*/ 4023360 w 5506584"/>
                  <a:gd name="connsiteY11" fmla="*/ 2119855 h 3779656"/>
                  <a:gd name="connsiteX12" fmla="*/ 4079019 w 5506584"/>
                  <a:gd name="connsiteY12" fmla="*/ 1936975 h 3779656"/>
                  <a:gd name="connsiteX13" fmla="*/ 3962720 w 5506584"/>
                  <a:gd name="connsiteY13" fmla="*/ 2156729 h 3779656"/>
                  <a:gd name="connsiteX14" fmla="*/ 3638507 w 5506584"/>
                  <a:gd name="connsiteY14" fmla="*/ 2310237 h 3779656"/>
                  <a:gd name="connsiteX15" fmla="*/ 2997641 w 5506584"/>
                  <a:gd name="connsiteY15" fmla="*/ 2302735 h 3779656"/>
                  <a:gd name="connsiteX16" fmla="*/ 3545598 w 5506584"/>
                  <a:gd name="connsiteY16" fmla="*/ 1670751 h 3779656"/>
                  <a:gd name="connsiteX17" fmla="*/ 3444074 w 5506584"/>
                  <a:gd name="connsiteY17" fmla="*/ 1873365 h 3779656"/>
                  <a:gd name="connsiteX18" fmla="*/ 2305653 w 5506584"/>
                  <a:gd name="connsiteY18" fmla="*/ 2088095 h 3779656"/>
                  <a:gd name="connsiteX19" fmla="*/ 1256306 w 5506584"/>
                  <a:gd name="connsiteY19" fmla="*/ 2899083 h 3779656"/>
                  <a:gd name="connsiteX20" fmla="*/ 1443587 w 5506584"/>
                  <a:gd name="connsiteY20" fmla="*/ 3779656 h 3779656"/>
                  <a:gd name="connsiteX21" fmla="*/ 818984 w 5506584"/>
                  <a:gd name="connsiteY21" fmla="*/ 3143957 h 3779656"/>
                  <a:gd name="connsiteX22" fmla="*/ 0 w 5506584"/>
                  <a:gd name="connsiteY22" fmla="*/ 2946791 h 3779656"/>
                  <a:gd name="connsiteX23" fmla="*/ 826935 w 5506584"/>
                  <a:gd name="connsiteY23" fmla="*/ 2636690 h 3779656"/>
                  <a:gd name="connsiteX24" fmla="*/ 1752880 w 5506584"/>
                  <a:gd name="connsiteY24" fmla="*/ 1173695 h 3779656"/>
                  <a:gd name="connsiteX25" fmla="*/ 2579675 w 5506584"/>
                  <a:gd name="connsiteY25" fmla="*/ 620921 h 3779656"/>
                  <a:gd name="connsiteX26" fmla="*/ 3023741 w 5506584"/>
                  <a:gd name="connsiteY26" fmla="*/ 527931 h 3779656"/>
                  <a:gd name="connsiteX27" fmla="*/ 3140765 w 5506584"/>
                  <a:gd name="connsiteY27" fmla="*/ 553448 h 3779656"/>
                  <a:gd name="connsiteX28" fmla="*/ 2734440 w 5506584"/>
                  <a:gd name="connsiteY28" fmla="*/ 71966 h 3779656"/>
                  <a:gd name="connsiteX29" fmla="*/ 3310529 w 5506584"/>
                  <a:gd name="connsiteY29" fmla="*/ 121652 h 3779656"/>
                  <a:gd name="connsiteX0" fmla="*/ 3310529 w 5506584"/>
                  <a:gd name="connsiteY0" fmla="*/ 121652 h 3779656"/>
                  <a:gd name="connsiteX1" fmla="*/ 3840480 w 5506584"/>
                  <a:gd name="connsiteY1" fmla="*/ 561400 h 3779656"/>
                  <a:gd name="connsiteX2" fmla="*/ 4899008 w 5506584"/>
                  <a:gd name="connsiteY2" fmla="*/ 1186581 h 3779656"/>
                  <a:gd name="connsiteX3" fmla="*/ 5260747 w 5506584"/>
                  <a:gd name="connsiteY3" fmla="*/ 2166295 h 3779656"/>
                  <a:gd name="connsiteX4" fmla="*/ 5422789 w 5506584"/>
                  <a:gd name="connsiteY4" fmla="*/ 2627975 h 3779656"/>
                  <a:gd name="connsiteX5" fmla="*/ 4964322 w 5506584"/>
                  <a:gd name="connsiteY5" fmla="*/ 2507938 h 3779656"/>
                  <a:gd name="connsiteX6" fmla="*/ 4810539 w 5506584"/>
                  <a:gd name="connsiteY6" fmla="*/ 2270930 h 3779656"/>
                  <a:gd name="connsiteX7" fmla="*/ 4913906 w 5506584"/>
                  <a:gd name="connsiteY7" fmla="*/ 2509469 h 3779656"/>
                  <a:gd name="connsiteX8" fmla="*/ 4909368 w 5506584"/>
                  <a:gd name="connsiteY8" fmla="*/ 2511715 h 3779656"/>
                  <a:gd name="connsiteX9" fmla="*/ 4904202 w 5506584"/>
                  <a:gd name="connsiteY9" fmla="*/ 2573709 h 3779656"/>
                  <a:gd name="connsiteX10" fmla="*/ 4444419 w 5506584"/>
                  <a:gd name="connsiteY10" fmla="*/ 2418725 h 3779656"/>
                  <a:gd name="connsiteX11" fmla="*/ 4023360 w 5506584"/>
                  <a:gd name="connsiteY11" fmla="*/ 2119855 h 3779656"/>
                  <a:gd name="connsiteX12" fmla="*/ 4079019 w 5506584"/>
                  <a:gd name="connsiteY12" fmla="*/ 1936975 h 3779656"/>
                  <a:gd name="connsiteX13" fmla="*/ 3962720 w 5506584"/>
                  <a:gd name="connsiteY13" fmla="*/ 2156729 h 3779656"/>
                  <a:gd name="connsiteX14" fmla="*/ 3638507 w 5506584"/>
                  <a:gd name="connsiteY14" fmla="*/ 2310237 h 3779656"/>
                  <a:gd name="connsiteX15" fmla="*/ 2997641 w 5506584"/>
                  <a:gd name="connsiteY15" fmla="*/ 2302735 h 3779656"/>
                  <a:gd name="connsiteX16" fmla="*/ 3545598 w 5506584"/>
                  <a:gd name="connsiteY16" fmla="*/ 1670751 h 3779656"/>
                  <a:gd name="connsiteX17" fmla="*/ 3444074 w 5506584"/>
                  <a:gd name="connsiteY17" fmla="*/ 1873365 h 3779656"/>
                  <a:gd name="connsiteX18" fmla="*/ 2305653 w 5506584"/>
                  <a:gd name="connsiteY18" fmla="*/ 2088095 h 3779656"/>
                  <a:gd name="connsiteX19" fmla="*/ 1256306 w 5506584"/>
                  <a:gd name="connsiteY19" fmla="*/ 2899083 h 3779656"/>
                  <a:gd name="connsiteX20" fmla="*/ 1443587 w 5506584"/>
                  <a:gd name="connsiteY20" fmla="*/ 3779656 h 3779656"/>
                  <a:gd name="connsiteX21" fmla="*/ 818984 w 5506584"/>
                  <a:gd name="connsiteY21" fmla="*/ 3143957 h 3779656"/>
                  <a:gd name="connsiteX22" fmla="*/ 0 w 5506584"/>
                  <a:gd name="connsiteY22" fmla="*/ 2946791 h 3779656"/>
                  <a:gd name="connsiteX23" fmla="*/ 826935 w 5506584"/>
                  <a:gd name="connsiteY23" fmla="*/ 2636690 h 3779656"/>
                  <a:gd name="connsiteX24" fmla="*/ 1752880 w 5506584"/>
                  <a:gd name="connsiteY24" fmla="*/ 1173695 h 3779656"/>
                  <a:gd name="connsiteX25" fmla="*/ 2579675 w 5506584"/>
                  <a:gd name="connsiteY25" fmla="*/ 620921 h 3779656"/>
                  <a:gd name="connsiteX26" fmla="*/ 3023741 w 5506584"/>
                  <a:gd name="connsiteY26" fmla="*/ 527931 h 3779656"/>
                  <a:gd name="connsiteX27" fmla="*/ 3140765 w 5506584"/>
                  <a:gd name="connsiteY27" fmla="*/ 553448 h 3779656"/>
                  <a:gd name="connsiteX28" fmla="*/ 2734440 w 5506584"/>
                  <a:gd name="connsiteY28" fmla="*/ 71966 h 3779656"/>
                  <a:gd name="connsiteX29" fmla="*/ 3310529 w 5506584"/>
                  <a:gd name="connsiteY29" fmla="*/ 121652 h 3779656"/>
                  <a:gd name="connsiteX0" fmla="*/ 3310529 w 5506584"/>
                  <a:gd name="connsiteY0" fmla="*/ 121652 h 3779656"/>
                  <a:gd name="connsiteX1" fmla="*/ 3840480 w 5506584"/>
                  <a:gd name="connsiteY1" fmla="*/ 561400 h 3779656"/>
                  <a:gd name="connsiteX2" fmla="*/ 4899008 w 5506584"/>
                  <a:gd name="connsiteY2" fmla="*/ 1186581 h 3779656"/>
                  <a:gd name="connsiteX3" fmla="*/ 5260747 w 5506584"/>
                  <a:gd name="connsiteY3" fmla="*/ 2166295 h 3779656"/>
                  <a:gd name="connsiteX4" fmla="*/ 5422789 w 5506584"/>
                  <a:gd name="connsiteY4" fmla="*/ 2627975 h 3779656"/>
                  <a:gd name="connsiteX5" fmla="*/ 4964322 w 5506584"/>
                  <a:gd name="connsiteY5" fmla="*/ 2507938 h 3779656"/>
                  <a:gd name="connsiteX6" fmla="*/ 4810539 w 5506584"/>
                  <a:gd name="connsiteY6" fmla="*/ 2270930 h 3779656"/>
                  <a:gd name="connsiteX7" fmla="*/ 4913906 w 5506584"/>
                  <a:gd name="connsiteY7" fmla="*/ 2509469 h 3779656"/>
                  <a:gd name="connsiteX8" fmla="*/ 4909368 w 5506584"/>
                  <a:gd name="connsiteY8" fmla="*/ 2511715 h 3779656"/>
                  <a:gd name="connsiteX9" fmla="*/ 4904202 w 5506584"/>
                  <a:gd name="connsiteY9" fmla="*/ 2573709 h 3779656"/>
                  <a:gd name="connsiteX10" fmla="*/ 4444419 w 5506584"/>
                  <a:gd name="connsiteY10" fmla="*/ 2418725 h 3779656"/>
                  <a:gd name="connsiteX11" fmla="*/ 4023360 w 5506584"/>
                  <a:gd name="connsiteY11" fmla="*/ 2119855 h 3779656"/>
                  <a:gd name="connsiteX12" fmla="*/ 4079019 w 5506584"/>
                  <a:gd name="connsiteY12" fmla="*/ 1936975 h 3779656"/>
                  <a:gd name="connsiteX13" fmla="*/ 3962720 w 5506584"/>
                  <a:gd name="connsiteY13" fmla="*/ 2156729 h 3779656"/>
                  <a:gd name="connsiteX14" fmla="*/ 3638507 w 5506584"/>
                  <a:gd name="connsiteY14" fmla="*/ 2310237 h 3779656"/>
                  <a:gd name="connsiteX15" fmla="*/ 2997641 w 5506584"/>
                  <a:gd name="connsiteY15" fmla="*/ 2302735 h 3779656"/>
                  <a:gd name="connsiteX16" fmla="*/ 3545598 w 5506584"/>
                  <a:gd name="connsiteY16" fmla="*/ 1670751 h 3779656"/>
                  <a:gd name="connsiteX17" fmla="*/ 3444074 w 5506584"/>
                  <a:gd name="connsiteY17" fmla="*/ 1873365 h 3779656"/>
                  <a:gd name="connsiteX18" fmla="*/ 2305653 w 5506584"/>
                  <a:gd name="connsiteY18" fmla="*/ 2088095 h 3779656"/>
                  <a:gd name="connsiteX19" fmla="*/ 1256306 w 5506584"/>
                  <a:gd name="connsiteY19" fmla="*/ 2899083 h 3779656"/>
                  <a:gd name="connsiteX20" fmla="*/ 1443587 w 5506584"/>
                  <a:gd name="connsiteY20" fmla="*/ 3779656 h 3779656"/>
                  <a:gd name="connsiteX21" fmla="*/ 818984 w 5506584"/>
                  <a:gd name="connsiteY21" fmla="*/ 3143957 h 3779656"/>
                  <a:gd name="connsiteX22" fmla="*/ 0 w 5506584"/>
                  <a:gd name="connsiteY22" fmla="*/ 2946791 h 3779656"/>
                  <a:gd name="connsiteX23" fmla="*/ 826935 w 5506584"/>
                  <a:gd name="connsiteY23" fmla="*/ 2636690 h 3779656"/>
                  <a:gd name="connsiteX24" fmla="*/ 1752880 w 5506584"/>
                  <a:gd name="connsiteY24" fmla="*/ 1173695 h 3779656"/>
                  <a:gd name="connsiteX25" fmla="*/ 2579675 w 5506584"/>
                  <a:gd name="connsiteY25" fmla="*/ 620921 h 3779656"/>
                  <a:gd name="connsiteX26" fmla="*/ 3023741 w 5506584"/>
                  <a:gd name="connsiteY26" fmla="*/ 527931 h 3779656"/>
                  <a:gd name="connsiteX27" fmla="*/ 3140765 w 5506584"/>
                  <a:gd name="connsiteY27" fmla="*/ 553448 h 3779656"/>
                  <a:gd name="connsiteX28" fmla="*/ 2734440 w 5506584"/>
                  <a:gd name="connsiteY28" fmla="*/ 71966 h 3779656"/>
                  <a:gd name="connsiteX29" fmla="*/ 3310529 w 5506584"/>
                  <a:gd name="connsiteY29" fmla="*/ 121652 h 3779656"/>
                  <a:gd name="connsiteX0" fmla="*/ 3310529 w 5506584"/>
                  <a:gd name="connsiteY0" fmla="*/ 121652 h 3779656"/>
                  <a:gd name="connsiteX1" fmla="*/ 3840480 w 5506584"/>
                  <a:gd name="connsiteY1" fmla="*/ 561400 h 3779656"/>
                  <a:gd name="connsiteX2" fmla="*/ 4899008 w 5506584"/>
                  <a:gd name="connsiteY2" fmla="*/ 1186581 h 3779656"/>
                  <a:gd name="connsiteX3" fmla="*/ 5260747 w 5506584"/>
                  <a:gd name="connsiteY3" fmla="*/ 2166295 h 3779656"/>
                  <a:gd name="connsiteX4" fmla="*/ 5422789 w 5506584"/>
                  <a:gd name="connsiteY4" fmla="*/ 2627975 h 3779656"/>
                  <a:gd name="connsiteX5" fmla="*/ 4964322 w 5506584"/>
                  <a:gd name="connsiteY5" fmla="*/ 2507938 h 3779656"/>
                  <a:gd name="connsiteX6" fmla="*/ 4810539 w 5506584"/>
                  <a:gd name="connsiteY6" fmla="*/ 2270930 h 3779656"/>
                  <a:gd name="connsiteX7" fmla="*/ 4913906 w 5506584"/>
                  <a:gd name="connsiteY7" fmla="*/ 2509469 h 3779656"/>
                  <a:gd name="connsiteX8" fmla="*/ 4909368 w 5506584"/>
                  <a:gd name="connsiteY8" fmla="*/ 2511715 h 3779656"/>
                  <a:gd name="connsiteX9" fmla="*/ 4904202 w 5506584"/>
                  <a:gd name="connsiteY9" fmla="*/ 2573709 h 3779656"/>
                  <a:gd name="connsiteX10" fmla="*/ 4444419 w 5506584"/>
                  <a:gd name="connsiteY10" fmla="*/ 2418725 h 3779656"/>
                  <a:gd name="connsiteX11" fmla="*/ 4023360 w 5506584"/>
                  <a:gd name="connsiteY11" fmla="*/ 2119855 h 3779656"/>
                  <a:gd name="connsiteX12" fmla="*/ 4079019 w 5506584"/>
                  <a:gd name="connsiteY12" fmla="*/ 1936975 h 3779656"/>
                  <a:gd name="connsiteX13" fmla="*/ 3962720 w 5506584"/>
                  <a:gd name="connsiteY13" fmla="*/ 2156729 h 3779656"/>
                  <a:gd name="connsiteX14" fmla="*/ 3638507 w 5506584"/>
                  <a:gd name="connsiteY14" fmla="*/ 2310237 h 3779656"/>
                  <a:gd name="connsiteX15" fmla="*/ 2997641 w 5506584"/>
                  <a:gd name="connsiteY15" fmla="*/ 2302735 h 3779656"/>
                  <a:gd name="connsiteX16" fmla="*/ 3545598 w 5506584"/>
                  <a:gd name="connsiteY16" fmla="*/ 1670751 h 3779656"/>
                  <a:gd name="connsiteX17" fmla="*/ 3444074 w 5506584"/>
                  <a:gd name="connsiteY17" fmla="*/ 1873365 h 3779656"/>
                  <a:gd name="connsiteX18" fmla="*/ 2305653 w 5506584"/>
                  <a:gd name="connsiteY18" fmla="*/ 2088095 h 3779656"/>
                  <a:gd name="connsiteX19" fmla="*/ 1256306 w 5506584"/>
                  <a:gd name="connsiteY19" fmla="*/ 2899083 h 3779656"/>
                  <a:gd name="connsiteX20" fmla="*/ 1443587 w 5506584"/>
                  <a:gd name="connsiteY20" fmla="*/ 3779656 h 3779656"/>
                  <a:gd name="connsiteX21" fmla="*/ 818984 w 5506584"/>
                  <a:gd name="connsiteY21" fmla="*/ 3143957 h 3779656"/>
                  <a:gd name="connsiteX22" fmla="*/ 0 w 5506584"/>
                  <a:gd name="connsiteY22" fmla="*/ 2946791 h 3779656"/>
                  <a:gd name="connsiteX23" fmla="*/ 826935 w 5506584"/>
                  <a:gd name="connsiteY23" fmla="*/ 2636690 h 3779656"/>
                  <a:gd name="connsiteX24" fmla="*/ 1752880 w 5506584"/>
                  <a:gd name="connsiteY24" fmla="*/ 1173695 h 3779656"/>
                  <a:gd name="connsiteX25" fmla="*/ 2579675 w 5506584"/>
                  <a:gd name="connsiteY25" fmla="*/ 620921 h 3779656"/>
                  <a:gd name="connsiteX26" fmla="*/ 3023741 w 5506584"/>
                  <a:gd name="connsiteY26" fmla="*/ 527931 h 3779656"/>
                  <a:gd name="connsiteX27" fmla="*/ 3140765 w 5506584"/>
                  <a:gd name="connsiteY27" fmla="*/ 553448 h 3779656"/>
                  <a:gd name="connsiteX28" fmla="*/ 2734440 w 5506584"/>
                  <a:gd name="connsiteY28" fmla="*/ 71966 h 3779656"/>
                  <a:gd name="connsiteX29" fmla="*/ 3310529 w 5506584"/>
                  <a:gd name="connsiteY29" fmla="*/ 121652 h 3779656"/>
                  <a:gd name="connsiteX0" fmla="*/ 3310529 w 5506584"/>
                  <a:gd name="connsiteY0" fmla="*/ 121652 h 3779656"/>
                  <a:gd name="connsiteX1" fmla="*/ 3840480 w 5506584"/>
                  <a:gd name="connsiteY1" fmla="*/ 561400 h 3779656"/>
                  <a:gd name="connsiteX2" fmla="*/ 4899008 w 5506584"/>
                  <a:gd name="connsiteY2" fmla="*/ 1186581 h 3779656"/>
                  <a:gd name="connsiteX3" fmla="*/ 5260747 w 5506584"/>
                  <a:gd name="connsiteY3" fmla="*/ 2166295 h 3779656"/>
                  <a:gd name="connsiteX4" fmla="*/ 5422789 w 5506584"/>
                  <a:gd name="connsiteY4" fmla="*/ 2627975 h 3779656"/>
                  <a:gd name="connsiteX5" fmla="*/ 4964322 w 5506584"/>
                  <a:gd name="connsiteY5" fmla="*/ 2507938 h 3779656"/>
                  <a:gd name="connsiteX6" fmla="*/ 4810539 w 5506584"/>
                  <a:gd name="connsiteY6" fmla="*/ 2270930 h 3779656"/>
                  <a:gd name="connsiteX7" fmla="*/ 4913906 w 5506584"/>
                  <a:gd name="connsiteY7" fmla="*/ 2509469 h 3779656"/>
                  <a:gd name="connsiteX8" fmla="*/ 4909368 w 5506584"/>
                  <a:gd name="connsiteY8" fmla="*/ 2511715 h 3779656"/>
                  <a:gd name="connsiteX9" fmla="*/ 4904202 w 5506584"/>
                  <a:gd name="connsiteY9" fmla="*/ 2573709 h 3779656"/>
                  <a:gd name="connsiteX10" fmla="*/ 4444419 w 5506584"/>
                  <a:gd name="connsiteY10" fmla="*/ 2418725 h 3779656"/>
                  <a:gd name="connsiteX11" fmla="*/ 4023360 w 5506584"/>
                  <a:gd name="connsiteY11" fmla="*/ 2119855 h 3779656"/>
                  <a:gd name="connsiteX12" fmla="*/ 4079019 w 5506584"/>
                  <a:gd name="connsiteY12" fmla="*/ 1936975 h 3779656"/>
                  <a:gd name="connsiteX13" fmla="*/ 3962720 w 5506584"/>
                  <a:gd name="connsiteY13" fmla="*/ 2156729 h 3779656"/>
                  <a:gd name="connsiteX14" fmla="*/ 3638507 w 5506584"/>
                  <a:gd name="connsiteY14" fmla="*/ 2310237 h 3779656"/>
                  <a:gd name="connsiteX15" fmla="*/ 2997641 w 5506584"/>
                  <a:gd name="connsiteY15" fmla="*/ 2302735 h 3779656"/>
                  <a:gd name="connsiteX16" fmla="*/ 3545598 w 5506584"/>
                  <a:gd name="connsiteY16" fmla="*/ 1670751 h 3779656"/>
                  <a:gd name="connsiteX17" fmla="*/ 3444074 w 5506584"/>
                  <a:gd name="connsiteY17" fmla="*/ 1873365 h 3779656"/>
                  <a:gd name="connsiteX18" fmla="*/ 2305653 w 5506584"/>
                  <a:gd name="connsiteY18" fmla="*/ 2030945 h 3779656"/>
                  <a:gd name="connsiteX19" fmla="*/ 1256306 w 5506584"/>
                  <a:gd name="connsiteY19" fmla="*/ 2899083 h 3779656"/>
                  <a:gd name="connsiteX20" fmla="*/ 1443587 w 5506584"/>
                  <a:gd name="connsiteY20" fmla="*/ 3779656 h 3779656"/>
                  <a:gd name="connsiteX21" fmla="*/ 818984 w 5506584"/>
                  <a:gd name="connsiteY21" fmla="*/ 3143957 h 3779656"/>
                  <a:gd name="connsiteX22" fmla="*/ 0 w 5506584"/>
                  <a:gd name="connsiteY22" fmla="*/ 2946791 h 3779656"/>
                  <a:gd name="connsiteX23" fmla="*/ 826935 w 5506584"/>
                  <a:gd name="connsiteY23" fmla="*/ 2636690 h 3779656"/>
                  <a:gd name="connsiteX24" fmla="*/ 1752880 w 5506584"/>
                  <a:gd name="connsiteY24" fmla="*/ 1173695 h 3779656"/>
                  <a:gd name="connsiteX25" fmla="*/ 2579675 w 5506584"/>
                  <a:gd name="connsiteY25" fmla="*/ 620921 h 3779656"/>
                  <a:gd name="connsiteX26" fmla="*/ 3023741 w 5506584"/>
                  <a:gd name="connsiteY26" fmla="*/ 527931 h 3779656"/>
                  <a:gd name="connsiteX27" fmla="*/ 3140765 w 5506584"/>
                  <a:gd name="connsiteY27" fmla="*/ 553448 h 3779656"/>
                  <a:gd name="connsiteX28" fmla="*/ 2734440 w 5506584"/>
                  <a:gd name="connsiteY28" fmla="*/ 71966 h 3779656"/>
                  <a:gd name="connsiteX29" fmla="*/ 3310529 w 5506584"/>
                  <a:gd name="connsiteY29" fmla="*/ 121652 h 3779656"/>
                  <a:gd name="connsiteX0" fmla="*/ 3310529 w 5506584"/>
                  <a:gd name="connsiteY0" fmla="*/ 121652 h 3779656"/>
                  <a:gd name="connsiteX1" fmla="*/ 3840480 w 5506584"/>
                  <a:gd name="connsiteY1" fmla="*/ 561400 h 3779656"/>
                  <a:gd name="connsiteX2" fmla="*/ 4899008 w 5506584"/>
                  <a:gd name="connsiteY2" fmla="*/ 1186581 h 3779656"/>
                  <a:gd name="connsiteX3" fmla="*/ 5260747 w 5506584"/>
                  <a:gd name="connsiteY3" fmla="*/ 2166295 h 3779656"/>
                  <a:gd name="connsiteX4" fmla="*/ 5422789 w 5506584"/>
                  <a:gd name="connsiteY4" fmla="*/ 2627975 h 3779656"/>
                  <a:gd name="connsiteX5" fmla="*/ 4964322 w 5506584"/>
                  <a:gd name="connsiteY5" fmla="*/ 2507938 h 3779656"/>
                  <a:gd name="connsiteX6" fmla="*/ 4810539 w 5506584"/>
                  <a:gd name="connsiteY6" fmla="*/ 2270930 h 3779656"/>
                  <a:gd name="connsiteX7" fmla="*/ 4913906 w 5506584"/>
                  <a:gd name="connsiteY7" fmla="*/ 2509469 h 3779656"/>
                  <a:gd name="connsiteX8" fmla="*/ 4909368 w 5506584"/>
                  <a:gd name="connsiteY8" fmla="*/ 2511715 h 3779656"/>
                  <a:gd name="connsiteX9" fmla="*/ 4904202 w 5506584"/>
                  <a:gd name="connsiteY9" fmla="*/ 2573709 h 3779656"/>
                  <a:gd name="connsiteX10" fmla="*/ 4444419 w 5506584"/>
                  <a:gd name="connsiteY10" fmla="*/ 2418725 h 3779656"/>
                  <a:gd name="connsiteX11" fmla="*/ 4023360 w 5506584"/>
                  <a:gd name="connsiteY11" fmla="*/ 2119855 h 3779656"/>
                  <a:gd name="connsiteX12" fmla="*/ 4079019 w 5506584"/>
                  <a:gd name="connsiteY12" fmla="*/ 1936975 h 3779656"/>
                  <a:gd name="connsiteX13" fmla="*/ 3962720 w 5506584"/>
                  <a:gd name="connsiteY13" fmla="*/ 2156729 h 3779656"/>
                  <a:gd name="connsiteX14" fmla="*/ 3638507 w 5506584"/>
                  <a:gd name="connsiteY14" fmla="*/ 2310237 h 3779656"/>
                  <a:gd name="connsiteX15" fmla="*/ 2997641 w 5506584"/>
                  <a:gd name="connsiteY15" fmla="*/ 2302735 h 3779656"/>
                  <a:gd name="connsiteX16" fmla="*/ 3545598 w 5506584"/>
                  <a:gd name="connsiteY16" fmla="*/ 1670751 h 3779656"/>
                  <a:gd name="connsiteX17" fmla="*/ 3444074 w 5506584"/>
                  <a:gd name="connsiteY17" fmla="*/ 1873365 h 3779656"/>
                  <a:gd name="connsiteX18" fmla="*/ 2305653 w 5506584"/>
                  <a:gd name="connsiteY18" fmla="*/ 1983320 h 3779656"/>
                  <a:gd name="connsiteX19" fmla="*/ 1256306 w 5506584"/>
                  <a:gd name="connsiteY19" fmla="*/ 2899083 h 3779656"/>
                  <a:gd name="connsiteX20" fmla="*/ 1443587 w 5506584"/>
                  <a:gd name="connsiteY20" fmla="*/ 3779656 h 3779656"/>
                  <a:gd name="connsiteX21" fmla="*/ 818984 w 5506584"/>
                  <a:gd name="connsiteY21" fmla="*/ 3143957 h 3779656"/>
                  <a:gd name="connsiteX22" fmla="*/ 0 w 5506584"/>
                  <a:gd name="connsiteY22" fmla="*/ 2946791 h 3779656"/>
                  <a:gd name="connsiteX23" fmla="*/ 826935 w 5506584"/>
                  <a:gd name="connsiteY23" fmla="*/ 2636690 h 3779656"/>
                  <a:gd name="connsiteX24" fmla="*/ 1752880 w 5506584"/>
                  <a:gd name="connsiteY24" fmla="*/ 1173695 h 3779656"/>
                  <a:gd name="connsiteX25" fmla="*/ 2579675 w 5506584"/>
                  <a:gd name="connsiteY25" fmla="*/ 620921 h 3779656"/>
                  <a:gd name="connsiteX26" fmla="*/ 3023741 w 5506584"/>
                  <a:gd name="connsiteY26" fmla="*/ 527931 h 3779656"/>
                  <a:gd name="connsiteX27" fmla="*/ 3140765 w 5506584"/>
                  <a:gd name="connsiteY27" fmla="*/ 553448 h 3779656"/>
                  <a:gd name="connsiteX28" fmla="*/ 2734440 w 5506584"/>
                  <a:gd name="connsiteY28" fmla="*/ 71966 h 3779656"/>
                  <a:gd name="connsiteX29" fmla="*/ 3310529 w 5506584"/>
                  <a:gd name="connsiteY29" fmla="*/ 121652 h 3779656"/>
                  <a:gd name="connsiteX0" fmla="*/ 3310529 w 5506584"/>
                  <a:gd name="connsiteY0" fmla="*/ 121652 h 3779656"/>
                  <a:gd name="connsiteX1" fmla="*/ 3840480 w 5506584"/>
                  <a:gd name="connsiteY1" fmla="*/ 561400 h 3779656"/>
                  <a:gd name="connsiteX2" fmla="*/ 4899008 w 5506584"/>
                  <a:gd name="connsiteY2" fmla="*/ 1186581 h 3779656"/>
                  <a:gd name="connsiteX3" fmla="*/ 5260747 w 5506584"/>
                  <a:gd name="connsiteY3" fmla="*/ 2166295 h 3779656"/>
                  <a:gd name="connsiteX4" fmla="*/ 5422789 w 5506584"/>
                  <a:gd name="connsiteY4" fmla="*/ 2627975 h 3779656"/>
                  <a:gd name="connsiteX5" fmla="*/ 4964322 w 5506584"/>
                  <a:gd name="connsiteY5" fmla="*/ 2507938 h 3779656"/>
                  <a:gd name="connsiteX6" fmla="*/ 4810539 w 5506584"/>
                  <a:gd name="connsiteY6" fmla="*/ 2270930 h 3779656"/>
                  <a:gd name="connsiteX7" fmla="*/ 4913906 w 5506584"/>
                  <a:gd name="connsiteY7" fmla="*/ 2509469 h 3779656"/>
                  <a:gd name="connsiteX8" fmla="*/ 4909368 w 5506584"/>
                  <a:gd name="connsiteY8" fmla="*/ 2511715 h 3779656"/>
                  <a:gd name="connsiteX9" fmla="*/ 4904202 w 5506584"/>
                  <a:gd name="connsiteY9" fmla="*/ 2573709 h 3779656"/>
                  <a:gd name="connsiteX10" fmla="*/ 4444419 w 5506584"/>
                  <a:gd name="connsiteY10" fmla="*/ 2418725 h 3779656"/>
                  <a:gd name="connsiteX11" fmla="*/ 4023360 w 5506584"/>
                  <a:gd name="connsiteY11" fmla="*/ 2119855 h 3779656"/>
                  <a:gd name="connsiteX12" fmla="*/ 4079019 w 5506584"/>
                  <a:gd name="connsiteY12" fmla="*/ 1936975 h 3779656"/>
                  <a:gd name="connsiteX13" fmla="*/ 3962720 w 5506584"/>
                  <a:gd name="connsiteY13" fmla="*/ 2156729 h 3779656"/>
                  <a:gd name="connsiteX14" fmla="*/ 3638507 w 5506584"/>
                  <a:gd name="connsiteY14" fmla="*/ 2310237 h 3779656"/>
                  <a:gd name="connsiteX15" fmla="*/ 2997641 w 5506584"/>
                  <a:gd name="connsiteY15" fmla="*/ 2302735 h 3779656"/>
                  <a:gd name="connsiteX16" fmla="*/ 3545598 w 5506584"/>
                  <a:gd name="connsiteY16" fmla="*/ 1670751 h 3779656"/>
                  <a:gd name="connsiteX17" fmla="*/ 3444074 w 5506584"/>
                  <a:gd name="connsiteY17" fmla="*/ 1873365 h 3779656"/>
                  <a:gd name="connsiteX18" fmla="*/ 2395208 w 5506584"/>
                  <a:gd name="connsiteY18" fmla="*/ 2101155 h 3779656"/>
                  <a:gd name="connsiteX19" fmla="*/ 1256306 w 5506584"/>
                  <a:gd name="connsiteY19" fmla="*/ 2899083 h 3779656"/>
                  <a:gd name="connsiteX20" fmla="*/ 1443587 w 5506584"/>
                  <a:gd name="connsiteY20" fmla="*/ 3779656 h 3779656"/>
                  <a:gd name="connsiteX21" fmla="*/ 818984 w 5506584"/>
                  <a:gd name="connsiteY21" fmla="*/ 3143957 h 3779656"/>
                  <a:gd name="connsiteX22" fmla="*/ 0 w 5506584"/>
                  <a:gd name="connsiteY22" fmla="*/ 2946791 h 3779656"/>
                  <a:gd name="connsiteX23" fmla="*/ 826935 w 5506584"/>
                  <a:gd name="connsiteY23" fmla="*/ 2636690 h 3779656"/>
                  <a:gd name="connsiteX24" fmla="*/ 1752880 w 5506584"/>
                  <a:gd name="connsiteY24" fmla="*/ 1173695 h 3779656"/>
                  <a:gd name="connsiteX25" fmla="*/ 2579675 w 5506584"/>
                  <a:gd name="connsiteY25" fmla="*/ 620921 h 3779656"/>
                  <a:gd name="connsiteX26" fmla="*/ 3023741 w 5506584"/>
                  <a:gd name="connsiteY26" fmla="*/ 527931 h 3779656"/>
                  <a:gd name="connsiteX27" fmla="*/ 3140765 w 5506584"/>
                  <a:gd name="connsiteY27" fmla="*/ 553448 h 3779656"/>
                  <a:gd name="connsiteX28" fmla="*/ 2734440 w 5506584"/>
                  <a:gd name="connsiteY28" fmla="*/ 71966 h 3779656"/>
                  <a:gd name="connsiteX29" fmla="*/ 3310529 w 5506584"/>
                  <a:gd name="connsiteY29" fmla="*/ 121652 h 3779656"/>
                  <a:gd name="connsiteX0" fmla="*/ 3310529 w 5506584"/>
                  <a:gd name="connsiteY0" fmla="*/ 121652 h 3779656"/>
                  <a:gd name="connsiteX1" fmla="*/ 3840480 w 5506584"/>
                  <a:gd name="connsiteY1" fmla="*/ 561400 h 3779656"/>
                  <a:gd name="connsiteX2" fmla="*/ 4899008 w 5506584"/>
                  <a:gd name="connsiteY2" fmla="*/ 1186581 h 3779656"/>
                  <a:gd name="connsiteX3" fmla="*/ 5260747 w 5506584"/>
                  <a:gd name="connsiteY3" fmla="*/ 2166295 h 3779656"/>
                  <a:gd name="connsiteX4" fmla="*/ 5422789 w 5506584"/>
                  <a:gd name="connsiteY4" fmla="*/ 2627975 h 3779656"/>
                  <a:gd name="connsiteX5" fmla="*/ 4964322 w 5506584"/>
                  <a:gd name="connsiteY5" fmla="*/ 2507938 h 3779656"/>
                  <a:gd name="connsiteX6" fmla="*/ 4810539 w 5506584"/>
                  <a:gd name="connsiteY6" fmla="*/ 2270930 h 3779656"/>
                  <a:gd name="connsiteX7" fmla="*/ 4913906 w 5506584"/>
                  <a:gd name="connsiteY7" fmla="*/ 2509469 h 3779656"/>
                  <a:gd name="connsiteX8" fmla="*/ 4909368 w 5506584"/>
                  <a:gd name="connsiteY8" fmla="*/ 2511715 h 3779656"/>
                  <a:gd name="connsiteX9" fmla="*/ 4904202 w 5506584"/>
                  <a:gd name="connsiteY9" fmla="*/ 2573709 h 3779656"/>
                  <a:gd name="connsiteX10" fmla="*/ 4444419 w 5506584"/>
                  <a:gd name="connsiteY10" fmla="*/ 2418725 h 3779656"/>
                  <a:gd name="connsiteX11" fmla="*/ 4023360 w 5506584"/>
                  <a:gd name="connsiteY11" fmla="*/ 2119855 h 3779656"/>
                  <a:gd name="connsiteX12" fmla="*/ 4079019 w 5506584"/>
                  <a:gd name="connsiteY12" fmla="*/ 1936975 h 3779656"/>
                  <a:gd name="connsiteX13" fmla="*/ 3962720 w 5506584"/>
                  <a:gd name="connsiteY13" fmla="*/ 2156729 h 3779656"/>
                  <a:gd name="connsiteX14" fmla="*/ 3638507 w 5506584"/>
                  <a:gd name="connsiteY14" fmla="*/ 2310237 h 3779656"/>
                  <a:gd name="connsiteX15" fmla="*/ 2997641 w 5506584"/>
                  <a:gd name="connsiteY15" fmla="*/ 2302735 h 3779656"/>
                  <a:gd name="connsiteX16" fmla="*/ 3545598 w 5506584"/>
                  <a:gd name="connsiteY16" fmla="*/ 1670751 h 3779656"/>
                  <a:gd name="connsiteX17" fmla="*/ 3444074 w 5506584"/>
                  <a:gd name="connsiteY17" fmla="*/ 1873365 h 3779656"/>
                  <a:gd name="connsiteX18" fmla="*/ 2395208 w 5506584"/>
                  <a:gd name="connsiteY18" fmla="*/ 2101155 h 3779656"/>
                  <a:gd name="connsiteX19" fmla="*/ 1256306 w 5506584"/>
                  <a:gd name="connsiteY19" fmla="*/ 2899083 h 3779656"/>
                  <a:gd name="connsiteX20" fmla="*/ 1443587 w 5506584"/>
                  <a:gd name="connsiteY20" fmla="*/ 3779656 h 3779656"/>
                  <a:gd name="connsiteX21" fmla="*/ 818984 w 5506584"/>
                  <a:gd name="connsiteY21" fmla="*/ 3143957 h 3779656"/>
                  <a:gd name="connsiteX22" fmla="*/ 0 w 5506584"/>
                  <a:gd name="connsiteY22" fmla="*/ 2946791 h 3779656"/>
                  <a:gd name="connsiteX23" fmla="*/ 826935 w 5506584"/>
                  <a:gd name="connsiteY23" fmla="*/ 2636690 h 3779656"/>
                  <a:gd name="connsiteX24" fmla="*/ 1752880 w 5506584"/>
                  <a:gd name="connsiteY24" fmla="*/ 1173695 h 3779656"/>
                  <a:gd name="connsiteX25" fmla="*/ 2579675 w 5506584"/>
                  <a:gd name="connsiteY25" fmla="*/ 620921 h 3779656"/>
                  <a:gd name="connsiteX26" fmla="*/ 3023741 w 5506584"/>
                  <a:gd name="connsiteY26" fmla="*/ 527931 h 3779656"/>
                  <a:gd name="connsiteX27" fmla="*/ 3140765 w 5506584"/>
                  <a:gd name="connsiteY27" fmla="*/ 553448 h 3779656"/>
                  <a:gd name="connsiteX28" fmla="*/ 2734440 w 5506584"/>
                  <a:gd name="connsiteY28" fmla="*/ 71966 h 3779656"/>
                  <a:gd name="connsiteX29" fmla="*/ 3310529 w 5506584"/>
                  <a:gd name="connsiteY29" fmla="*/ 121652 h 3779656"/>
                  <a:gd name="connsiteX0" fmla="*/ 3310529 w 5506584"/>
                  <a:gd name="connsiteY0" fmla="*/ 121652 h 3779656"/>
                  <a:gd name="connsiteX1" fmla="*/ 3840480 w 5506584"/>
                  <a:gd name="connsiteY1" fmla="*/ 561400 h 3779656"/>
                  <a:gd name="connsiteX2" fmla="*/ 4899008 w 5506584"/>
                  <a:gd name="connsiteY2" fmla="*/ 1186581 h 3779656"/>
                  <a:gd name="connsiteX3" fmla="*/ 5260747 w 5506584"/>
                  <a:gd name="connsiteY3" fmla="*/ 2166295 h 3779656"/>
                  <a:gd name="connsiteX4" fmla="*/ 5422789 w 5506584"/>
                  <a:gd name="connsiteY4" fmla="*/ 2627975 h 3779656"/>
                  <a:gd name="connsiteX5" fmla="*/ 4964322 w 5506584"/>
                  <a:gd name="connsiteY5" fmla="*/ 2507938 h 3779656"/>
                  <a:gd name="connsiteX6" fmla="*/ 4810539 w 5506584"/>
                  <a:gd name="connsiteY6" fmla="*/ 2270930 h 3779656"/>
                  <a:gd name="connsiteX7" fmla="*/ 4913906 w 5506584"/>
                  <a:gd name="connsiteY7" fmla="*/ 2509469 h 3779656"/>
                  <a:gd name="connsiteX8" fmla="*/ 4909368 w 5506584"/>
                  <a:gd name="connsiteY8" fmla="*/ 2511715 h 3779656"/>
                  <a:gd name="connsiteX9" fmla="*/ 4904202 w 5506584"/>
                  <a:gd name="connsiteY9" fmla="*/ 2573709 h 3779656"/>
                  <a:gd name="connsiteX10" fmla="*/ 4444419 w 5506584"/>
                  <a:gd name="connsiteY10" fmla="*/ 2418725 h 3779656"/>
                  <a:gd name="connsiteX11" fmla="*/ 4023360 w 5506584"/>
                  <a:gd name="connsiteY11" fmla="*/ 2119855 h 3779656"/>
                  <a:gd name="connsiteX12" fmla="*/ 4079019 w 5506584"/>
                  <a:gd name="connsiteY12" fmla="*/ 1936975 h 3779656"/>
                  <a:gd name="connsiteX13" fmla="*/ 3962720 w 5506584"/>
                  <a:gd name="connsiteY13" fmla="*/ 2156729 h 3779656"/>
                  <a:gd name="connsiteX14" fmla="*/ 3638507 w 5506584"/>
                  <a:gd name="connsiteY14" fmla="*/ 2310237 h 3779656"/>
                  <a:gd name="connsiteX15" fmla="*/ 2997641 w 5506584"/>
                  <a:gd name="connsiteY15" fmla="*/ 2302735 h 3779656"/>
                  <a:gd name="connsiteX16" fmla="*/ 3545598 w 5506584"/>
                  <a:gd name="connsiteY16" fmla="*/ 1670751 h 3779656"/>
                  <a:gd name="connsiteX17" fmla="*/ 3444074 w 5506584"/>
                  <a:gd name="connsiteY17" fmla="*/ 1873365 h 3779656"/>
                  <a:gd name="connsiteX18" fmla="*/ 2395208 w 5506584"/>
                  <a:gd name="connsiteY18" fmla="*/ 2044594 h 3779656"/>
                  <a:gd name="connsiteX19" fmla="*/ 1256306 w 5506584"/>
                  <a:gd name="connsiteY19" fmla="*/ 2899083 h 3779656"/>
                  <a:gd name="connsiteX20" fmla="*/ 1443587 w 5506584"/>
                  <a:gd name="connsiteY20" fmla="*/ 3779656 h 3779656"/>
                  <a:gd name="connsiteX21" fmla="*/ 818984 w 5506584"/>
                  <a:gd name="connsiteY21" fmla="*/ 3143957 h 3779656"/>
                  <a:gd name="connsiteX22" fmla="*/ 0 w 5506584"/>
                  <a:gd name="connsiteY22" fmla="*/ 2946791 h 3779656"/>
                  <a:gd name="connsiteX23" fmla="*/ 826935 w 5506584"/>
                  <a:gd name="connsiteY23" fmla="*/ 2636690 h 3779656"/>
                  <a:gd name="connsiteX24" fmla="*/ 1752880 w 5506584"/>
                  <a:gd name="connsiteY24" fmla="*/ 1173695 h 3779656"/>
                  <a:gd name="connsiteX25" fmla="*/ 2579675 w 5506584"/>
                  <a:gd name="connsiteY25" fmla="*/ 620921 h 3779656"/>
                  <a:gd name="connsiteX26" fmla="*/ 3023741 w 5506584"/>
                  <a:gd name="connsiteY26" fmla="*/ 527931 h 3779656"/>
                  <a:gd name="connsiteX27" fmla="*/ 3140765 w 5506584"/>
                  <a:gd name="connsiteY27" fmla="*/ 553448 h 3779656"/>
                  <a:gd name="connsiteX28" fmla="*/ 2734440 w 5506584"/>
                  <a:gd name="connsiteY28" fmla="*/ 71966 h 3779656"/>
                  <a:gd name="connsiteX29" fmla="*/ 3310529 w 5506584"/>
                  <a:gd name="connsiteY29" fmla="*/ 121652 h 3779656"/>
                  <a:gd name="connsiteX0" fmla="*/ 3310529 w 5506584"/>
                  <a:gd name="connsiteY0" fmla="*/ 121652 h 3779656"/>
                  <a:gd name="connsiteX1" fmla="*/ 3840480 w 5506584"/>
                  <a:gd name="connsiteY1" fmla="*/ 561400 h 3779656"/>
                  <a:gd name="connsiteX2" fmla="*/ 4899008 w 5506584"/>
                  <a:gd name="connsiteY2" fmla="*/ 1186581 h 3779656"/>
                  <a:gd name="connsiteX3" fmla="*/ 5260747 w 5506584"/>
                  <a:gd name="connsiteY3" fmla="*/ 2166295 h 3779656"/>
                  <a:gd name="connsiteX4" fmla="*/ 5422789 w 5506584"/>
                  <a:gd name="connsiteY4" fmla="*/ 2627975 h 3779656"/>
                  <a:gd name="connsiteX5" fmla="*/ 4964322 w 5506584"/>
                  <a:gd name="connsiteY5" fmla="*/ 2507938 h 3779656"/>
                  <a:gd name="connsiteX6" fmla="*/ 4810539 w 5506584"/>
                  <a:gd name="connsiteY6" fmla="*/ 2270930 h 3779656"/>
                  <a:gd name="connsiteX7" fmla="*/ 4913906 w 5506584"/>
                  <a:gd name="connsiteY7" fmla="*/ 2509469 h 3779656"/>
                  <a:gd name="connsiteX8" fmla="*/ 4909368 w 5506584"/>
                  <a:gd name="connsiteY8" fmla="*/ 2511715 h 3779656"/>
                  <a:gd name="connsiteX9" fmla="*/ 4904202 w 5506584"/>
                  <a:gd name="connsiteY9" fmla="*/ 2573709 h 3779656"/>
                  <a:gd name="connsiteX10" fmla="*/ 4444419 w 5506584"/>
                  <a:gd name="connsiteY10" fmla="*/ 2418725 h 3779656"/>
                  <a:gd name="connsiteX11" fmla="*/ 4023360 w 5506584"/>
                  <a:gd name="connsiteY11" fmla="*/ 2119855 h 3779656"/>
                  <a:gd name="connsiteX12" fmla="*/ 4079019 w 5506584"/>
                  <a:gd name="connsiteY12" fmla="*/ 1936975 h 3779656"/>
                  <a:gd name="connsiteX13" fmla="*/ 3962720 w 5506584"/>
                  <a:gd name="connsiteY13" fmla="*/ 2156729 h 3779656"/>
                  <a:gd name="connsiteX14" fmla="*/ 3638507 w 5506584"/>
                  <a:gd name="connsiteY14" fmla="*/ 2310237 h 3779656"/>
                  <a:gd name="connsiteX15" fmla="*/ 2997641 w 5506584"/>
                  <a:gd name="connsiteY15" fmla="*/ 2302735 h 3779656"/>
                  <a:gd name="connsiteX16" fmla="*/ 3545598 w 5506584"/>
                  <a:gd name="connsiteY16" fmla="*/ 1670751 h 3779656"/>
                  <a:gd name="connsiteX17" fmla="*/ 3444074 w 5506584"/>
                  <a:gd name="connsiteY17" fmla="*/ 1873365 h 3779656"/>
                  <a:gd name="connsiteX18" fmla="*/ 2395208 w 5506584"/>
                  <a:gd name="connsiteY18" fmla="*/ 2044594 h 3779656"/>
                  <a:gd name="connsiteX19" fmla="*/ 1256306 w 5506584"/>
                  <a:gd name="connsiteY19" fmla="*/ 2899083 h 3779656"/>
                  <a:gd name="connsiteX20" fmla="*/ 1443587 w 5506584"/>
                  <a:gd name="connsiteY20" fmla="*/ 3779656 h 3779656"/>
                  <a:gd name="connsiteX21" fmla="*/ 818984 w 5506584"/>
                  <a:gd name="connsiteY21" fmla="*/ 3143957 h 3779656"/>
                  <a:gd name="connsiteX22" fmla="*/ 0 w 5506584"/>
                  <a:gd name="connsiteY22" fmla="*/ 2946791 h 3779656"/>
                  <a:gd name="connsiteX23" fmla="*/ 826935 w 5506584"/>
                  <a:gd name="connsiteY23" fmla="*/ 2636690 h 3779656"/>
                  <a:gd name="connsiteX24" fmla="*/ 1752880 w 5506584"/>
                  <a:gd name="connsiteY24" fmla="*/ 1173695 h 3779656"/>
                  <a:gd name="connsiteX25" fmla="*/ 2579675 w 5506584"/>
                  <a:gd name="connsiteY25" fmla="*/ 620921 h 3779656"/>
                  <a:gd name="connsiteX26" fmla="*/ 3023741 w 5506584"/>
                  <a:gd name="connsiteY26" fmla="*/ 527931 h 3779656"/>
                  <a:gd name="connsiteX27" fmla="*/ 3140765 w 5506584"/>
                  <a:gd name="connsiteY27" fmla="*/ 553448 h 3779656"/>
                  <a:gd name="connsiteX28" fmla="*/ 2734440 w 5506584"/>
                  <a:gd name="connsiteY28" fmla="*/ 71966 h 3779656"/>
                  <a:gd name="connsiteX29" fmla="*/ 3310529 w 5506584"/>
                  <a:gd name="connsiteY29" fmla="*/ 121652 h 3779656"/>
                  <a:gd name="connsiteX0" fmla="*/ 3310529 w 5506584"/>
                  <a:gd name="connsiteY0" fmla="*/ 121652 h 3779656"/>
                  <a:gd name="connsiteX1" fmla="*/ 3840480 w 5506584"/>
                  <a:gd name="connsiteY1" fmla="*/ 561400 h 3779656"/>
                  <a:gd name="connsiteX2" fmla="*/ 4899008 w 5506584"/>
                  <a:gd name="connsiteY2" fmla="*/ 1186581 h 3779656"/>
                  <a:gd name="connsiteX3" fmla="*/ 5260747 w 5506584"/>
                  <a:gd name="connsiteY3" fmla="*/ 2166295 h 3779656"/>
                  <a:gd name="connsiteX4" fmla="*/ 5422789 w 5506584"/>
                  <a:gd name="connsiteY4" fmla="*/ 2627975 h 3779656"/>
                  <a:gd name="connsiteX5" fmla="*/ 4964322 w 5506584"/>
                  <a:gd name="connsiteY5" fmla="*/ 2507938 h 3779656"/>
                  <a:gd name="connsiteX6" fmla="*/ 4810539 w 5506584"/>
                  <a:gd name="connsiteY6" fmla="*/ 2270930 h 3779656"/>
                  <a:gd name="connsiteX7" fmla="*/ 4913906 w 5506584"/>
                  <a:gd name="connsiteY7" fmla="*/ 2509469 h 3779656"/>
                  <a:gd name="connsiteX8" fmla="*/ 4909368 w 5506584"/>
                  <a:gd name="connsiteY8" fmla="*/ 2511715 h 3779656"/>
                  <a:gd name="connsiteX9" fmla="*/ 4904202 w 5506584"/>
                  <a:gd name="connsiteY9" fmla="*/ 2573709 h 3779656"/>
                  <a:gd name="connsiteX10" fmla="*/ 4444419 w 5506584"/>
                  <a:gd name="connsiteY10" fmla="*/ 2418725 h 3779656"/>
                  <a:gd name="connsiteX11" fmla="*/ 4023360 w 5506584"/>
                  <a:gd name="connsiteY11" fmla="*/ 2119855 h 3779656"/>
                  <a:gd name="connsiteX12" fmla="*/ 4079019 w 5506584"/>
                  <a:gd name="connsiteY12" fmla="*/ 1936975 h 3779656"/>
                  <a:gd name="connsiteX13" fmla="*/ 3962720 w 5506584"/>
                  <a:gd name="connsiteY13" fmla="*/ 2156729 h 3779656"/>
                  <a:gd name="connsiteX14" fmla="*/ 3638507 w 5506584"/>
                  <a:gd name="connsiteY14" fmla="*/ 2310237 h 3779656"/>
                  <a:gd name="connsiteX15" fmla="*/ 2997641 w 5506584"/>
                  <a:gd name="connsiteY15" fmla="*/ 2302735 h 3779656"/>
                  <a:gd name="connsiteX16" fmla="*/ 3545598 w 5506584"/>
                  <a:gd name="connsiteY16" fmla="*/ 1670751 h 3779656"/>
                  <a:gd name="connsiteX17" fmla="*/ 3444074 w 5506584"/>
                  <a:gd name="connsiteY17" fmla="*/ 1873365 h 3779656"/>
                  <a:gd name="connsiteX18" fmla="*/ 2395208 w 5506584"/>
                  <a:gd name="connsiteY18" fmla="*/ 2044594 h 3779656"/>
                  <a:gd name="connsiteX19" fmla="*/ 1256306 w 5506584"/>
                  <a:gd name="connsiteY19" fmla="*/ 2899083 h 3779656"/>
                  <a:gd name="connsiteX20" fmla="*/ 1443587 w 5506584"/>
                  <a:gd name="connsiteY20" fmla="*/ 3779656 h 3779656"/>
                  <a:gd name="connsiteX21" fmla="*/ 818984 w 5506584"/>
                  <a:gd name="connsiteY21" fmla="*/ 3143957 h 3779656"/>
                  <a:gd name="connsiteX22" fmla="*/ 0 w 5506584"/>
                  <a:gd name="connsiteY22" fmla="*/ 2946791 h 3779656"/>
                  <a:gd name="connsiteX23" fmla="*/ 826935 w 5506584"/>
                  <a:gd name="connsiteY23" fmla="*/ 2636690 h 3779656"/>
                  <a:gd name="connsiteX24" fmla="*/ 1818868 w 5506584"/>
                  <a:gd name="connsiteY24" fmla="*/ 1173695 h 3779656"/>
                  <a:gd name="connsiteX25" fmla="*/ 2579675 w 5506584"/>
                  <a:gd name="connsiteY25" fmla="*/ 620921 h 3779656"/>
                  <a:gd name="connsiteX26" fmla="*/ 3023741 w 5506584"/>
                  <a:gd name="connsiteY26" fmla="*/ 527931 h 3779656"/>
                  <a:gd name="connsiteX27" fmla="*/ 3140765 w 5506584"/>
                  <a:gd name="connsiteY27" fmla="*/ 553448 h 3779656"/>
                  <a:gd name="connsiteX28" fmla="*/ 2734440 w 5506584"/>
                  <a:gd name="connsiteY28" fmla="*/ 71966 h 3779656"/>
                  <a:gd name="connsiteX29" fmla="*/ 3310529 w 5506584"/>
                  <a:gd name="connsiteY29" fmla="*/ 121652 h 3779656"/>
                  <a:gd name="connsiteX0" fmla="*/ 3310529 w 5506584"/>
                  <a:gd name="connsiteY0" fmla="*/ 121652 h 3779656"/>
                  <a:gd name="connsiteX1" fmla="*/ 3840480 w 5506584"/>
                  <a:gd name="connsiteY1" fmla="*/ 561400 h 3779656"/>
                  <a:gd name="connsiteX2" fmla="*/ 4899008 w 5506584"/>
                  <a:gd name="connsiteY2" fmla="*/ 1186581 h 3779656"/>
                  <a:gd name="connsiteX3" fmla="*/ 5260747 w 5506584"/>
                  <a:gd name="connsiteY3" fmla="*/ 2166295 h 3779656"/>
                  <a:gd name="connsiteX4" fmla="*/ 5422789 w 5506584"/>
                  <a:gd name="connsiteY4" fmla="*/ 2627975 h 3779656"/>
                  <a:gd name="connsiteX5" fmla="*/ 4964322 w 5506584"/>
                  <a:gd name="connsiteY5" fmla="*/ 2507938 h 3779656"/>
                  <a:gd name="connsiteX6" fmla="*/ 4810539 w 5506584"/>
                  <a:gd name="connsiteY6" fmla="*/ 2270930 h 3779656"/>
                  <a:gd name="connsiteX7" fmla="*/ 4913906 w 5506584"/>
                  <a:gd name="connsiteY7" fmla="*/ 2509469 h 3779656"/>
                  <a:gd name="connsiteX8" fmla="*/ 4909368 w 5506584"/>
                  <a:gd name="connsiteY8" fmla="*/ 2511715 h 3779656"/>
                  <a:gd name="connsiteX9" fmla="*/ 4904202 w 5506584"/>
                  <a:gd name="connsiteY9" fmla="*/ 2573709 h 3779656"/>
                  <a:gd name="connsiteX10" fmla="*/ 4444419 w 5506584"/>
                  <a:gd name="connsiteY10" fmla="*/ 2418725 h 3779656"/>
                  <a:gd name="connsiteX11" fmla="*/ 4023360 w 5506584"/>
                  <a:gd name="connsiteY11" fmla="*/ 2119855 h 3779656"/>
                  <a:gd name="connsiteX12" fmla="*/ 4079019 w 5506584"/>
                  <a:gd name="connsiteY12" fmla="*/ 1936975 h 3779656"/>
                  <a:gd name="connsiteX13" fmla="*/ 3962720 w 5506584"/>
                  <a:gd name="connsiteY13" fmla="*/ 2156729 h 3779656"/>
                  <a:gd name="connsiteX14" fmla="*/ 3638507 w 5506584"/>
                  <a:gd name="connsiteY14" fmla="*/ 2310237 h 3779656"/>
                  <a:gd name="connsiteX15" fmla="*/ 2997641 w 5506584"/>
                  <a:gd name="connsiteY15" fmla="*/ 2302735 h 3779656"/>
                  <a:gd name="connsiteX16" fmla="*/ 3545598 w 5506584"/>
                  <a:gd name="connsiteY16" fmla="*/ 1670751 h 3779656"/>
                  <a:gd name="connsiteX17" fmla="*/ 3444074 w 5506584"/>
                  <a:gd name="connsiteY17" fmla="*/ 1873365 h 3779656"/>
                  <a:gd name="connsiteX18" fmla="*/ 2395208 w 5506584"/>
                  <a:gd name="connsiteY18" fmla="*/ 2044594 h 3779656"/>
                  <a:gd name="connsiteX19" fmla="*/ 1256306 w 5506584"/>
                  <a:gd name="connsiteY19" fmla="*/ 2899083 h 3779656"/>
                  <a:gd name="connsiteX20" fmla="*/ 1443587 w 5506584"/>
                  <a:gd name="connsiteY20" fmla="*/ 3779656 h 3779656"/>
                  <a:gd name="connsiteX21" fmla="*/ 818984 w 5506584"/>
                  <a:gd name="connsiteY21" fmla="*/ 3143957 h 3779656"/>
                  <a:gd name="connsiteX22" fmla="*/ 0 w 5506584"/>
                  <a:gd name="connsiteY22" fmla="*/ 2946791 h 3779656"/>
                  <a:gd name="connsiteX23" fmla="*/ 826935 w 5506584"/>
                  <a:gd name="connsiteY23" fmla="*/ 2636690 h 3779656"/>
                  <a:gd name="connsiteX24" fmla="*/ 1818868 w 5506584"/>
                  <a:gd name="connsiteY24" fmla="*/ 1173695 h 3779656"/>
                  <a:gd name="connsiteX25" fmla="*/ 2579675 w 5506584"/>
                  <a:gd name="connsiteY25" fmla="*/ 620921 h 3779656"/>
                  <a:gd name="connsiteX26" fmla="*/ 2579066 w 5506584"/>
                  <a:gd name="connsiteY26" fmla="*/ 616559 h 3779656"/>
                  <a:gd name="connsiteX27" fmla="*/ 3023741 w 5506584"/>
                  <a:gd name="connsiteY27" fmla="*/ 527931 h 3779656"/>
                  <a:gd name="connsiteX28" fmla="*/ 3140765 w 5506584"/>
                  <a:gd name="connsiteY28" fmla="*/ 553448 h 3779656"/>
                  <a:gd name="connsiteX29" fmla="*/ 2734440 w 5506584"/>
                  <a:gd name="connsiteY29" fmla="*/ 71966 h 3779656"/>
                  <a:gd name="connsiteX30" fmla="*/ 3310529 w 5506584"/>
                  <a:gd name="connsiteY30" fmla="*/ 121652 h 3779656"/>
                  <a:gd name="connsiteX0" fmla="*/ 3310529 w 5506584"/>
                  <a:gd name="connsiteY0" fmla="*/ 121652 h 3779656"/>
                  <a:gd name="connsiteX1" fmla="*/ 3840480 w 5506584"/>
                  <a:gd name="connsiteY1" fmla="*/ 561400 h 3779656"/>
                  <a:gd name="connsiteX2" fmla="*/ 4899008 w 5506584"/>
                  <a:gd name="connsiteY2" fmla="*/ 1186581 h 3779656"/>
                  <a:gd name="connsiteX3" fmla="*/ 5260747 w 5506584"/>
                  <a:gd name="connsiteY3" fmla="*/ 2166295 h 3779656"/>
                  <a:gd name="connsiteX4" fmla="*/ 5422789 w 5506584"/>
                  <a:gd name="connsiteY4" fmla="*/ 2627975 h 3779656"/>
                  <a:gd name="connsiteX5" fmla="*/ 4964322 w 5506584"/>
                  <a:gd name="connsiteY5" fmla="*/ 2507938 h 3779656"/>
                  <a:gd name="connsiteX6" fmla="*/ 4810539 w 5506584"/>
                  <a:gd name="connsiteY6" fmla="*/ 2270930 h 3779656"/>
                  <a:gd name="connsiteX7" fmla="*/ 4913906 w 5506584"/>
                  <a:gd name="connsiteY7" fmla="*/ 2509469 h 3779656"/>
                  <a:gd name="connsiteX8" fmla="*/ 4909368 w 5506584"/>
                  <a:gd name="connsiteY8" fmla="*/ 2511715 h 3779656"/>
                  <a:gd name="connsiteX9" fmla="*/ 4904202 w 5506584"/>
                  <a:gd name="connsiteY9" fmla="*/ 2573709 h 3779656"/>
                  <a:gd name="connsiteX10" fmla="*/ 4444419 w 5506584"/>
                  <a:gd name="connsiteY10" fmla="*/ 2418725 h 3779656"/>
                  <a:gd name="connsiteX11" fmla="*/ 4023360 w 5506584"/>
                  <a:gd name="connsiteY11" fmla="*/ 2119855 h 3779656"/>
                  <a:gd name="connsiteX12" fmla="*/ 4079019 w 5506584"/>
                  <a:gd name="connsiteY12" fmla="*/ 1936975 h 3779656"/>
                  <a:gd name="connsiteX13" fmla="*/ 3962720 w 5506584"/>
                  <a:gd name="connsiteY13" fmla="*/ 2156729 h 3779656"/>
                  <a:gd name="connsiteX14" fmla="*/ 3638507 w 5506584"/>
                  <a:gd name="connsiteY14" fmla="*/ 2310237 h 3779656"/>
                  <a:gd name="connsiteX15" fmla="*/ 2997641 w 5506584"/>
                  <a:gd name="connsiteY15" fmla="*/ 2302735 h 3779656"/>
                  <a:gd name="connsiteX16" fmla="*/ 3545598 w 5506584"/>
                  <a:gd name="connsiteY16" fmla="*/ 1670751 h 3779656"/>
                  <a:gd name="connsiteX17" fmla="*/ 3444074 w 5506584"/>
                  <a:gd name="connsiteY17" fmla="*/ 1873365 h 3779656"/>
                  <a:gd name="connsiteX18" fmla="*/ 2395208 w 5506584"/>
                  <a:gd name="connsiteY18" fmla="*/ 2044594 h 3779656"/>
                  <a:gd name="connsiteX19" fmla="*/ 1256306 w 5506584"/>
                  <a:gd name="connsiteY19" fmla="*/ 2899083 h 3779656"/>
                  <a:gd name="connsiteX20" fmla="*/ 1443587 w 5506584"/>
                  <a:gd name="connsiteY20" fmla="*/ 3779656 h 3779656"/>
                  <a:gd name="connsiteX21" fmla="*/ 818984 w 5506584"/>
                  <a:gd name="connsiteY21" fmla="*/ 3143957 h 3779656"/>
                  <a:gd name="connsiteX22" fmla="*/ 0 w 5506584"/>
                  <a:gd name="connsiteY22" fmla="*/ 2946791 h 3779656"/>
                  <a:gd name="connsiteX23" fmla="*/ 826935 w 5506584"/>
                  <a:gd name="connsiteY23" fmla="*/ 2636690 h 3779656"/>
                  <a:gd name="connsiteX24" fmla="*/ 1818868 w 5506584"/>
                  <a:gd name="connsiteY24" fmla="*/ 1173695 h 3779656"/>
                  <a:gd name="connsiteX25" fmla="*/ 2579675 w 5506584"/>
                  <a:gd name="connsiteY25" fmla="*/ 620921 h 3779656"/>
                  <a:gd name="connsiteX26" fmla="*/ 3023741 w 5506584"/>
                  <a:gd name="connsiteY26" fmla="*/ 527931 h 3779656"/>
                  <a:gd name="connsiteX27" fmla="*/ 3140765 w 5506584"/>
                  <a:gd name="connsiteY27" fmla="*/ 553448 h 3779656"/>
                  <a:gd name="connsiteX28" fmla="*/ 2734440 w 5506584"/>
                  <a:gd name="connsiteY28" fmla="*/ 71966 h 3779656"/>
                  <a:gd name="connsiteX29" fmla="*/ 3310529 w 5506584"/>
                  <a:gd name="connsiteY29" fmla="*/ 121652 h 3779656"/>
                  <a:gd name="connsiteX0" fmla="*/ 3310529 w 5506584"/>
                  <a:gd name="connsiteY0" fmla="*/ 121652 h 3779656"/>
                  <a:gd name="connsiteX1" fmla="*/ 3840480 w 5506584"/>
                  <a:gd name="connsiteY1" fmla="*/ 561400 h 3779656"/>
                  <a:gd name="connsiteX2" fmla="*/ 4899008 w 5506584"/>
                  <a:gd name="connsiteY2" fmla="*/ 1186581 h 3779656"/>
                  <a:gd name="connsiteX3" fmla="*/ 5260747 w 5506584"/>
                  <a:gd name="connsiteY3" fmla="*/ 2166295 h 3779656"/>
                  <a:gd name="connsiteX4" fmla="*/ 5422789 w 5506584"/>
                  <a:gd name="connsiteY4" fmla="*/ 2627975 h 3779656"/>
                  <a:gd name="connsiteX5" fmla="*/ 4964322 w 5506584"/>
                  <a:gd name="connsiteY5" fmla="*/ 2507938 h 3779656"/>
                  <a:gd name="connsiteX6" fmla="*/ 4810539 w 5506584"/>
                  <a:gd name="connsiteY6" fmla="*/ 2270930 h 3779656"/>
                  <a:gd name="connsiteX7" fmla="*/ 4913906 w 5506584"/>
                  <a:gd name="connsiteY7" fmla="*/ 2509469 h 3779656"/>
                  <a:gd name="connsiteX8" fmla="*/ 4909368 w 5506584"/>
                  <a:gd name="connsiteY8" fmla="*/ 2511715 h 3779656"/>
                  <a:gd name="connsiteX9" fmla="*/ 4904202 w 5506584"/>
                  <a:gd name="connsiteY9" fmla="*/ 2573709 h 3779656"/>
                  <a:gd name="connsiteX10" fmla="*/ 4444419 w 5506584"/>
                  <a:gd name="connsiteY10" fmla="*/ 2418725 h 3779656"/>
                  <a:gd name="connsiteX11" fmla="*/ 4023360 w 5506584"/>
                  <a:gd name="connsiteY11" fmla="*/ 2119855 h 3779656"/>
                  <a:gd name="connsiteX12" fmla="*/ 4079019 w 5506584"/>
                  <a:gd name="connsiteY12" fmla="*/ 1936975 h 3779656"/>
                  <a:gd name="connsiteX13" fmla="*/ 3962720 w 5506584"/>
                  <a:gd name="connsiteY13" fmla="*/ 2156729 h 3779656"/>
                  <a:gd name="connsiteX14" fmla="*/ 3638507 w 5506584"/>
                  <a:gd name="connsiteY14" fmla="*/ 2310237 h 3779656"/>
                  <a:gd name="connsiteX15" fmla="*/ 2997641 w 5506584"/>
                  <a:gd name="connsiteY15" fmla="*/ 2302735 h 3779656"/>
                  <a:gd name="connsiteX16" fmla="*/ 3545598 w 5506584"/>
                  <a:gd name="connsiteY16" fmla="*/ 1670751 h 3779656"/>
                  <a:gd name="connsiteX17" fmla="*/ 3444074 w 5506584"/>
                  <a:gd name="connsiteY17" fmla="*/ 1873365 h 3779656"/>
                  <a:gd name="connsiteX18" fmla="*/ 2395208 w 5506584"/>
                  <a:gd name="connsiteY18" fmla="*/ 2044594 h 3779656"/>
                  <a:gd name="connsiteX19" fmla="*/ 1256306 w 5506584"/>
                  <a:gd name="connsiteY19" fmla="*/ 2899083 h 3779656"/>
                  <a:gd name="connsiteX20" fmla="*/ 1443587 w 5506584"/>
                  <a:gd name="connsiteY20" fmla="*/ 3779656 h 3779656"/>
                  <a:gd name="connsiteX21" fmla="*/ 818984 w 5506584"/>
                  <a:gd name="connsiteY21" fmla="*/ 3143957 h 3779656"/>
                  <a:gd name="connsiteX22" fmla="*/ 0 w 5506584"/>
                  <a:gd name="connsiteY22" fmla="*/ 2946791 h 3779656"/>
                  <a:gd name="connsiteX23" fmla="*/ 826935 w 5506584"/>
                  <a:gd name="connsiteY23" fmla="*/ 2636690 h 3779656"/>
                  <a:gd name="connsiteX24" fmla="*/ 1818868 w 5506584"/>
                  <a:gd name="connsiteY24" fmla="*/ 1173695 h 3779656"/>
                  <a:gd name="connsiteX25" fmla="*/ 2579675 w 5506584"/>
                  <a:gd name="connsiteY25" fmla="*/ 620921 h 3779656"/>
                  <a:gd name="connsiteX26" fmla="*/ 3023741 w 5506584"/>
                  <a:gd name="connsiteY26" fmla="*/ 527931 h 3779656"/>
                  <a:gd name="connsiteX27" fmla="*/ 3140765 w 5506584"/>
                  <a:gd name="connsiteY27" fmla="*/ 553448 h 3779656"/>
                  <a:gd name="connsiteX28" fmla="*/ 2734440 w 5506584"/>
                  <a:gd name="connsiteY28" fmla="*/ 71966 h 3779656"/>
                  <a:gd name="connsiteX29" fmla="*/ 3310529 w 5506584"/>
                  <a:gd name="connsiteY29" fmla="*/ 121652 h 3779656"/>
                  <a:gd name="connsiteX0" fmla="*/ 3310529 w 5506584"/>
                  <a:gd name="connsiteY0" fmla="*/ 121652 h 3779656"/>
                  <a:gd name="connsiteX1" fmla="*/ 3840480 w 5506584"/>
                  <a:gd name="connsiteY1" fmla="*/ 561400 h 3779656"/>
                  <a:gd name="connsiteX2" fmla="*/ 4899008 w 5506584"/>
                  <a:gd name="connsiteY2" fmla="*/ 1186581 h 3779656"/>
                  <a:gd name="connsiteX3" fmla="*/ 5260747 w 5506584"/>
                  <a:gd name="connsiteY3" fmla="*/ 2166295 h 3779656"/>
                  <a:gd name="connsiteX4" fmla="*/ 5422789 w 5506584"/>
                  <a:gd name="connsiteY4" fmla="*/ 2627975 h 3779656"/>
                  <a:gd name="connsiteX5" fmla="*/ 4964322 w 5506584"/>
                  <a:gd name="connsiteY5" fmla="*/ 2507938 h 3779656"/>
                  <a:gd name="connsiteX6" fmla="*/ 4810539 w 5506584"/>
                  <a:gd name="connsiteY6" fmla="*/ 2270930 h 3779656"/>
                  <a:gd name="connsiteX7" fmla="*/ 4913906 w 5506584"/>
                  <a:gd name="connsiteY7" fmla="*/ 2509469 h 3779656"/>
                  <a:gd name="connsiteX8" fmla="*/ 4909368 w 5506584"/>
                  <a:gd name="connsiteY8" fmla="*/ 2511715 h 3779656"/>
                  <a:gd name="connsiteX9" fmla="*/ 4904202 w 5506584"/>
                  <a:gd name="connsiteY9" fmla="*/ 2573709 h 3779656"/>
                  <a:gd name="connsiteX10" fmla="*/ 4444419 w 5506584"/>
                  <a:gd name="connsiteY10" fmla="*/ 2418725 h 3779656"/>
                  <a:gd name="connsiteX11" fmla="*/ 4023360 w 5506584"/>
                  <a:gd name="connsiteY11" fmla="*/ 2119855 h 3779656"/>
                  <a:gd name="connsiteX12" fmla="*/ 4079019 w 5506584"/>
                  <a:gd name="connsiteY12" fmla="*/ 1936975 h 3779656"/>
                  <a:gd name="connsiteX13" fmla="*/ 3962720 w 5506584"/>
                  <a:gd name="connsiteY13" fmla="*/ 2156729 h 3779656"/>
                  <a:gd name="connsiteX14" fmla="*/ 3638507 w 5506584"/>
                  <a:gd name="connsiteY14" fmla="*/ 2310237 h 3779656"/>
                  <a:gd name="connsiteX15" fmla="*/ 2997641 w 5506584"/>
                  <a:gd name="connsiteY15" fmla="*/ 2302735 h 3779656"/>
                  <a:gd name="connsiteX16" fmla="*/ 3545598 w 5506584"/>
                  <a:gd name="connsiteY16" fmla="*/ 1670751 h 3779656"/>
                  <a:gd name="connsiteX17" fmla="*/ 3444074 w 5506584"/>
                  <a:gd name="connsiteY17" fmla="*/ 1873365 h 3779656"/>
                  <a:gd name="connsiteX18" fmla="*/ 2395208 w 5506584"/>
                  <a:gd name="connsiteY18" fmla="*/ 2044594 h 3779656"/>
                  <a:gd name="connsiteX19" fmla="*/ 1256306 w 5506584"/>
                  <a:gd name="connsiteY19" fmla="*/ 2899083 h 3779656"/>
                  <a:gd name="connsiteX20" fmla="*/ 1443587 w 5506584"/>
                  <a:gd name="connsiteY20" fmla="*/ 3779656 h 3779656"/>
                  <a:gd name="connsiteX21" fmla="*/ 818984 w 5506584"/>
                  <a:gd name="connsiteY21" fmla="*/ 3143957 h 3779656"/>
                  <a:gd name="connsiteX22" fmla="*/ 0 w 5506584"/>
                  <a:gd name="connsiteY22" fmla="*/ 2946791 h 3779656"/>
                  <a:gd name="connsiteX23" fmla="*/ 826935 w 5506584"/>
                  <a:gd name="connsiteY23" fmla="*/ 2636690 h 3779656"/>
                  <a:gd name="connsiteX24" fmla="*/ 1818868 w 5506584"/>
                  <a:gd name="connsiteY24" fmla="*/ 1173695 h 3779656"/>
                  <a:gd name="connsiteX25" fmla="*/ 2579675 w 5506584"/>
                  <a:gd name="connsiteY25" fmla="*/ 620921 h 3779656"/>
                  <a:gd name="connsiteX26" fmla="*/ 3023741 w 5506584"/>
                  <a:gd name="connsiteY26" fmla="*/ 527931 h 3779656"/>
                  <a:gd name="connsiteX27" fmla="*/ 3140765 w 5506584"/>
                  <a:gd name="connsiteY27" fmla="*/ 553448 h 3779656"/>
                  <a:gd name="connsiteX28" fmla="*/ 2734440 w 5506584"/>
                  <a:gd name="connsiteY28" fmla="*/ 71966 h 3779656"/>
                  <a:gd name="connsiteX29" fmla="*/ 3310529 w 5506584"/>
                  <a:gd name="connsiteY29" fmla="*/ 121652 h 3779656"/>
                  <a:gd name="connsiteX0" fmla="*/ 3310529 w 5506584"/>
                  <a:gd name="connsiteY0" fmla="*/ 121652 h 3779656"/>
                  <a:gd name="connsiteX1" fmla="*/ 3840480 w 5506584"/>
                  <a:gd name="connsiteY1" fmla="*/ 561400 h 3779656"/>
                  <a:gd name="connsiteX2" fmla="*/ 4899008 w 5506584"/>
                  <a:gd name="connsiteY2" fmla="*/ 1186581 h 3779656"/>
                  <a:gd name="connsiteX3" fmla="*/ 5260747 w 5506584"/>
                  <a:gd name="connsiteY3" fmla="*/ 2166295 h 3779656"/>
                  <a:gd name="connsiteX4" fmla="*/ 5422789 w 5506584"/>
                  <a:gd name="connsiteY4" fmla="*/ 2627975 h 3779656"/>
                  <a:gd name="connsiteX5" fmla="*/ 4964322 w 5506584"/>
                  <a:gd name="connsiteY5" fmla="*/ 2507938 h 3779656"/>
                  <a:gd name="connsiteX6" fmla="*/ 4810539 w 5506584"/>
                  <a:gd name="connsiteY6" fmla="*/ 2270930 h 3779656"/>
                  <a:gd name="connsiteX7" fmla="*/ 4913906 w 5506584"/>
                  <a:gd name="connsiteY7" fmla="*/ 2509469 h 3779656"/>
                  <a:gd name="connsiteX8" fmla="*/ 4909368 w 5506584"/>
                  <a:gd name="connsiteY8" fmla="*/ 2511715 h 3779656"/>
                  <a:gd name="connsiteX9" fmla="*/ 4904202 w 5506584"/>
                  <a:gd name="connsiteY9" fmla="*/ 2573709 h 3779656"/>
                  <a:gd name="connsiteX10" fmla="*/ 4444419 w 5506584"/>
                  <a:gd name="connsiteY10" fmla="*/ 2418725 h 3779656"/>
                  <a:gd name="connsiteX11" fmla="*/ 4023360 w 5506584"/>
                  <a:gd name="connsiteY11" fmla="*/ 2119855 h 3779656"/>
                  <a:gd name="connsiteX12" fmla="*/ 4079019 w 5506584"/>
                  <a:gd name="connsiteY12" fmla="*/ 1936975 h 3779656"/>
                  <a:gd name="connsiteX13" fmla="*/ 3962720 w 5506584"/>
                  <a:gd name="connsiteY13" fmla="*/ 2156729 h 3779656"/>
                  <a:gd name="connsiteX14" fmla="*/ 3638507 w 5506584"/>
                  <a:gd name="connsiteY14" fmla="*/ 2310237 h 3779656"/>
                  <a:gd name="connsiteX15" fmla="*/ 2997641 w 5506584"/>
                  <a:gd name="connsiteY15" fmla="*/ 2302735 h 3779656"/>
                  <a:gd name="connsiteX16" fmla="*/ 3545598 w 5506584"/>
                  <a:gd name="connsiteY16" fmla="*/ 1670751 h 3779656"/>
                  <a:gd name="connsiteX17" fmla="*/ 3444074 w 5506584"/>
                  <a:gd name="connsiteY17" fmla="*/ 1873365 h 3779656"/>
                  <a:gd name="connsiteX18" fmla="*/ 2395208 w 5506584"/>
                  <a:gd name="connsiteY18" fmla="*/ 2044594 h 3779656"/>
                  <a:gd name="connsiteX19" fmla="*/ 1256306 w 5506584"/>
                  <a:gd name="connsiteY19" fmla="*/ 2899083 h 3779656"/>
                  <a:gd name="connsiteX20" fmla="*/ 1443587 w 5506584"/>
                  <a:gd name="connsiteY20" fmla="*/ 3779656 h 3779656"/>
                  <a:gd name="connsiteX21" fmla="*/ 818984 w 5506584"/>
                  <a:gd name="connsiteY21" fmla="*/ 3143957 h 3779656"/>
                  <a:gd name="connsiteX22" fmla="*/ 0 w 5506584"/>
                  <a:gd name="connsiteY22" fmla="*/ 2946791 h 3779656"/>
                  <a:gd name="connsiteX23" fmla="*/ 826935 w 5506584"/>
                  <a:gd name="connsiteY23" fmla="*/ 2636690 h 3779656"/>
                  <a:gd name="connsiteX24" fmla="*/ 1818868 w 5506584"/>
                  <a:gd name="connsiteY24" fmla="*/ 1173695 h 3779656"/>
                  <a:gd name="connsiteX25" fmla="*/ 2579675 w 5506584"/>
                  <a:gd name="connsiteY25" fmla="*/ 620921 h 3779656"/>
                  <a:gd name="connsiteX26" fmla="*/ 3023741 w 5506584"/>
                  <a:gd name="connsiteY26" fmla="*/ 527931 h 3779656"/>
                  <a:gd name="connsiteX27" fmla="*/ 3140765 w 5506584"/>
                  <a:gd name="connsiteY27" fmla="*/ 553448 h 3779656"/>
                  <a:gd name="connsiteX28" fmla="*/ 2734440 w 5506584"/>
                  <a:gd name="connsiteY28" fmla="*/ 71966 h 3779656"/>
                  <a:gd name="connsiteX29" fmla="*/ 3310529 w 5506584"/>
                  <a:gd name="connsiteY29" fmla="*/ 121652 h 37796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5506584" h="3779656">
                    <a:moveTo>
                      <a:pt x="3310529" y="121652"/>
                    </a:moveTo>
                    <a:cubicBezTo>
                      <a:pt x="3494869" y="203224"/>
                      <a:pt x="3499323" y="143680"/>
                      <a:pt x="3840480" y="561400"/>
                    </a:cubicBezTo>
                    <a:cubicBezTo>
                      <a:pt x="3964549" y="665200"/>
                      <a:pt x="4268525" y="540702"/>
                      <a:pt x="4899008" y="1186581"/>
                    </a:cubicBezTo>
                    <a:cubicBezTo>
                      <a:pt x="5150792" y="1438991"/>
                      <a:pt x="5289006" y="1782874"/>
                      <a:pt x="5260747" y="2166295"/>
                    </a:cubicBezTo>
                    <a:cubicBezTo>
                      <a:pt x="5348044" y="2406527"/>
                      <a:pt x="5506584" y="2568841"/>
                      <a:pt x="5422789" y="2627975"/>
                    </a:cubicBezTo>
                    <a:cubicBezTo>
                      <a:pt x="5141077" y="2688358"/>
                      <a:pt x="4991001" y="2542325"/>
                      <a:pt x="4964322" y="2507938"/>
                    </a:cubicBezTo>
                    <a:cubicBezTo>
                      <a:pt x="4862280" y="2448431"/>
                      <a:pt x="4818942" y="2270675"/>
                      <a:pt x="4810539" y="2270930"/>
                    </a:cubicBezTo>
                    <a:cubicBezTo>
                      <a:pt x="4802136" y="2271185"/>
                      <a:pt x="4897434" y="2469338"/>
                      <a:pt x="4913906" y="2509469"/>
                    </a:cubicBezTo>
                    <a:cubicBezTo>
                      <a:pt x="4930378" y="2549600"/>
                      <a:pt x="4910985" y="2501009"/>
                      <a:pt x="4909368" y="2511715"/>
                    </a:cubicBezTo>
                    <a:cubicBezTo>
                      <a:pt x="4907751" y="2522421"/>
                      <a:pt x="4981693" y="2589207"/>
                      <a:pt x="4904202" y="2573709"/>
                    </a:cubicBezTo>
                    <a:cubicBezTo>
                      <a:pt x="4826711" y="2558211"/>
                      <a:pt x="4591226" y="2494367"/>
                      <a:pt x="4444419" y="2418725"/>
                    </a:cubicBezTo>
                    <a:cubicBezTo>
                      <a:pt x="4297612" y="2343083"/>
                      <a:pt x="4084260" y="2200146"/>
                      <a:pt x="4023360" y="2119855"/>
                    </a:cubicBezTo>
                    <a:cubicBezTo>
                      <a:pt x="4033294" y="2065322"/>
                      <a:pt x="4089126" y="1930829"/>
                      <a:pt x="4079019" y="1936975"/>
                    </a:cubicBezTo>
                    <a:cubicBezTo>
                      <a:pt x="4068912" y="1943121"/>
                      <a:pt x="4036138" y="2094519"/>
                      <a:pt x="3962720" y="2156729"/>
                    </a:cubicBezTo>
                    <a:cubicBezTo>
                      <a:pt x="3889302" y="2218939"/>
                      <a:pt x="3799353" y="2285903"/>
                      <a:pt x="3638507" y="2310237"/>
                    </a:cubicBezTo>
                    <a:cubicBezTo>
                      <a:pt x="3477661" y="2334571"/>
                      <a:pt x="3013126" y="2409316"/>
                      <a:pt x="2997641" y="2302735"/>
                    </a:cubicBezTo>
                    <a:cubicBezTo>
                      <a:pt x="2982156" y="2196154"/>
                      <a:pt x="3459182" y="2124575"/>
                      <a:pt x="3545598" y="1670751"/>
                    </a:cubicBezTo>
                    <a:cubicBezTo>
                      <a:pt x="3538247" y="1603951"/>
                      <a:pt x="3510235" y="1915726"/>
                      <a:pt x="3444074" y="1873365"/>
                    </a:cubicBezTo>
                    <a:cubicBezTo>
                      <a:pt x="3237418" y="1883391"/>
                      <a:pt x="2816397" y="1967908"/>
                      <a:pt x="2395208" y="2044594"/>
                    </a:cubicBezTo>
                    <a:cubicBezTo>
                      <a:pt x="1974019" y="2121280"/>
                      <a:pt x="1414909" y="2609906"/>
                      <a:pt x="1256306" y="2899083"/>
                    </a:cubicBezTo>
                    <a:cubicBezTo>
                      <a:pt x="1097703" y="3188260"/>
                      <a:pt x="1583633" y="3211902"/>
                      <a:pt x="1443587" y="3779656"/>
                    </a:cubicBezTo>
                    <a:cubicBezTo>
                      <a:pt x="786930" y="3422679"/>
                      <a:pt x="945927" y="3396423"/>
                      <a:pt x="818984" y="3143957"/>
                    </a:cubicBezTo>
                    <a:cubicBezTo>
                      <a:pt x="640379" y="3206624"/>
                      <a:pt x="608275" y="3258643"/>
                      <a:pt x="0" y="2946791"/>
                    </a:cubicBezTo>
                    <a:cubicBezTo>
                      <a:pt x="709081" y="2417962"/>
                      <a:pt x="523790" y="2932206"/>
                      <a:pt x="826935" y="2636690"/>
                    </a:cubicBezTo>
                    <a:cubicBezTo>
                      <a:pt x="1130080" y="2341174"/>
                      <a:pt x="1526745" y="1509657"/>
                      <a:pt x="1818868" y="1173695"/>
                    </a:cubicBezTo>
                    <a:cubicBezTo>
                      <a:pt x="2110991" y="837734"/>
                      <a:pt x="2369435" y="700268"/>
                      <a:pt x="2579675" y="620921"/>
                    </a:cubicBezTo>
                    <a:cubicBezTo>
                      <a:pt x="2789915" y="541574"/>
                      <a:pt x="2930226" y="539177"/>
                      <a:pt x="3023741" y="527931"/>
                    </a:cubicBezTo>
                    <a:cubicBezTo>
                      <a:pt x="3117256" y="516686"/>
                      <a:pt x="3188982" y="629442"/>
                      <a:pt x="3140765" y="553448"/>
                    </a:cubicBezTo>
                    <a:cubicBezTo>
                      <a:pt x="3092548" y="477454"/>
                      <a:pt x="2861058" y="199198"/>
                      <a:pt x="2734440" y="71966"/>
                    </a:cubicBezTo>
                    <a:cubicBezTo>
                      <a:pt x="2773620" y="0"/>
                      <a:pt x="3126189" y="40080"/>
                      <a:pt x="3310529" y="121652"/>
                    </a:cubicBezTo>
                    <a:close/>
                  </a:path>
                </a:pathLst>
              </a:custGeom>
              <a:gradFill>
                <a:gsLst>
                  <a:gs pos="22000">
                    <a:schemeClr val="accent1">
                      <a:lumMod val="75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7200000" scaled="0"/>
              </a:gradFill>
              <a:effectLst>
                <a:outerShdw blurRad="50800" dist="50800" dir="5400000" sx="1000" sy="1000" algn="ctr" rotWithShape="0">
                  <a:srgbClr val="000000"/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a-DK"/>
              </a:p>
            </p:txBody>
          </p:sp>
          <p:sp>
            <p:nvSpPr>
              <p:cNvPr id="16" name="Ellipse 15"/>
              <p:cNvSpPr/>
              <p:nvPr/>
            </p:nvSpPr>
            <p:spPr>
              <a:xfrm rot="3245258">
                <a:off x="6149662" y="3190239"/>
                <a:ext cx="180304" cy="151827"/>
              </a:xfrm>
              <a:prstGeom prst="ellipse">
                <a:avLst/>
              </a:prstGeom>
              <a:solidFill>
                <a:schemeClr val="accent1">
                  <a:lumMod val="50000"/>
                </a:schemeClr>
              </a:solidFill>
              <a:ln w="6350"/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a-DK"/>
              </a:p>
            </p:txBody>
          </p:sp>
        </p:grpSp>
        <p:grpSp>
          <p:nvGrpSpPr>
            <p:cNvPr id="12" name="Gruppe 8"/>
            <p:cNvGrpSpPr/>
            <p:nvPr/>
          </p:nvGrpSpPr>
          <p:grpSpPr>
            <a:xfrm rot="816498">
              <a:off x="1827689" y="3453651"/>
              <a:ext cx="786340" cy="636776"/>
              <a:chOff x="1343061" y="1452274"/>
              <a:chExt cx="5506584" cy="3779656"/>
            </a:xfrm>
          </p:grpSpPr>
          <p:sp>
            <p:nvSpPr>
              <p:cNvPr id="13" name="Kombinationstegning 9"/>
              <p:cNvSpPr/>
              <p:nvPr/>
            </p:nvSpPr>
            <p:spPr>
              <a:xfrm>
                <a:off x="1343061" y="1452274"/>
                <a:ext cx="5506584" cy="3779656"/>
              </a:xfrm>
              <a:custGeom>
                <a:avLst/>
                <a:gdLst>
                  <a:gd name="connsiteX0" fmla="*/ 2736573 w 5585791"/>
                  <a:gd name="connsiteY0" fmla="*/ 0 h 3703983"/>
                  <a:gd name="connsiteX1" fmla="*/ 3841805 w 5585791"/>
                  <a:gd name="connsiteY1" fmla="*/ 532738 h 3703983"/>
                  <a:gd name="connsiteX2" fmla="*/ 5424114 w 5585791"/>
                  <a:gd name="connsiteY2" fmla="*/ 2671638 h 3703983"/>
                  <a:gd name="connsiteX3" fmla="*/ 4811864 w 5585791"/>
                  <a:gd name="connsiteY3" fmla="*/ 2242268 h 3703983"/>
                  <a:gd name="connsiteX4" fmla="*/ 4915231 w 5585791"/>
                  <a:gd name="connsiteY4" fmla="*/ 2480807 h 3703983"/>
                  <a:gd name="connsiteX5" fmla="*/ 4024685 w 5585791"/>
                  <a:gd name="connsiteY5" fmla="*/ 2091193 h 3703983"/>
                  <a:gd name="connsiteX6" fmla="*/ 4080344 w 5585791"/>
                  <a:gd name="connsiteY6" fmla="*/ 1908313 h 3703983"/>
                  <a:gd name="connsiteX7" fmla="*/ 3873610 w 5585791"/>
                  <a:gd name="connsiteY7" fmla="*/ 2027583 h 3703983"/>
                  <a:gd name="connsiteX8" fmla="*/ 2998966 w 5585791"/>
                  <a:gd name="connsiteY8" fmla="*/ 2274073 h 3703983"/>
                  <a:gd name="connsiteX9" fmla="*/ 3611217 w 5585791"/>
                  <a:gd name="connsiteY9" fmla="*/ 1725433 h 3703983"/>
                  <a:gd name="connsiteX10" fmla="*/ 3428337 w 5585791"/>
                  <a:gd name="connsiteY10" fmla="*/ 1637969 h 3703983"/>
                  <a:gd name="connsiteX11" fmla="*/ 3197749 w 5585791"/>
                  <a:gd name="connsiteY11" fmla="*/ 1844703 h 3703983"/>
                  <a:gd name="connsiteX12" fmla="*/ 1257631 w 5585791"/>
                  <a:gd name="connsiteY12" fmla="*/ 2870421 h 3703983"/>
                  <a:gd name="connsiteX13" fmla="*/ 1512072 w 5585791"/>
                  <a:gd name="connsiteY13" fmla="*/ 3673503 h 3703983"/>
                  <a:gd name="connsiteX14" fmla="*/ 820309 w 5585791"/>
                  <a:gd name="connsiteY14" fmla="*/ 3053301 h 3703983"/>
                  <a:gd name="connsiteX15" fmla="*/ 1325 w 5585791"/>
                  <a:gd name="connsiteY15" fmla="*/ 2918129 h 3703983"/>
                  <a:gd name="connsiteX16" fmla="*/ 828260 w 5585791"/>
                  <a:gd name="connsiteY16" fmla="*/ 2608028 h 3703983"/>
                  <a:gd name="connsiteX17" fmla="*/ 3142090 w 5585791"/>
                  <a:gd name="connsiteY17" fmla="*/ 524786 h 3703983"/>
                  <a:gd name="connsiteX18" fmla="*/ 2839940 w 5585791"/>
                  <a:gd name="connsiteY18" fmla="*/ 0 h 3703983"/>
                  <a:gd name="connsiteX0" fmla="*/ 2736573 w 5585791"/>
                  <a:gd name="connsiteY0" fmla="*/ 0 h 3703983"/>
                  <a:gd name="connsiteX1" fmla="*/ 3841805 w 5585791"/>
                  <a:gd name="connsiteY1" fmla="*/ 532738 h 3703983"/>
                  <a:gd name="connsiteX2" fmla="*/ 5424114 w 5585791"/>
                  <a:gd name="connsiteY2" fmla="*/ 2671638 h 3703983"/>
                  <a:gd name="connsiteX3" fmla="*/ 4811864 w 5585791"/>
                  <a:gd name="connsiteY3" fmla="*/ 2242268 h 3703983"/>
                  <a:gd name="connsiteX4" fmla="*/ 4915231 w 5585791"/>
                  <a:gd name="connsiteY4" fmla="*/ 2480807 h 3703983"/>
                  <a:gd name="connsiteX5" fmla="*/ 4024685 w 5585791"/>
                  <a:gd name="connsiteY5" fmla="*/ 2091193 h 3703983"/>
                  <a:gd name="connsiteX6" fmla="*/ 4080344 w 5585791"/>
                  <a:gd name="connsiteY6" fmla="*/ 1908313 h 3703983"/>
                  <a:gd name="connsiteX7" fmla="*/ 3873610 w 5585791"/>
                  <a:gd name="connsiteY7" fmla="*/ 2027583 h 3703983"/>
                  <a:gd name="connsiteX8" fmla="*/ 2998966 w 5585791"/>
                  <a:gd name="connsiteY8" fmla="*/ 2274073 h 3703983"/>
                  <a:gd name="connsiteX9" fmla="*/ 3611217 w 5585791"/>
                  <a:gd name="connsiteY9" fmla="*/ 1725433 h 3703983"/>
                  <a:gd name="connsiteX10" fmla="*/ 3428337 w 5585791"/>
                  <a:gd name="connsiteY10" fmla="*/ 1637969 h 3703983"/>
                  <a:gd name="connsiteX11" fmla="*/ 3197749 w 5585791"/>
                  <a:gd name="connsiteY11" fmla="*/ 1844703 h 3703983"/>
                  <a:gd name="connsiteX12" fmla="*/ 1257631 w 5585791"/>
                  <a:gd name="connsiteY12" fmla="*/ 2870421 h 3703983"/>
                  <a:gd name="connsiteX13" fmla="*/ 1512072 w 5585791"/>
                  <a:gd name="connsiteY13" fmla="*/ 3673503 h 3703983"/>
                  <a:gd name="connsiteX14" fmla="*/ 820309 w 5585791"/>
                  <a:gd name="connsiteY14" fmla="*/ 3053301 h 3703983"/>
                  <a:gd name="connsiteX15" fmla="*/ 1325 w 5585791"/>
                  <a:gd name="connsiteY15" fmla="*/ 2918129 h 3703983"/>
                  <a:gd name="connsiteX16" fmla="*/ 828260 w 5585791"/>
                  <a:gd name="connsiteY16" fmla="*/ 2608028 h 3703983"/>
                  <a:gd name="connsiteX17" fmla="*/ 3142090 w 5585791"/>
                  <a:gd name="connsiteY17" fmla="*/ 524786 h 3703983"/>
                  <a:gd name="connsiteX18" fmla="*/ 2839940 w 5585791"/>
                  <a:gd name="connsiteY18" fmla="*/ 103367 h 3703983"/>
                  <a:gd name="connsiteX0" fmla="*/ 2736573 w 5585791"/>
                  <a:gd name="connsiteY0" fmla="*/ 0 h 3703983"/>
                  <a:gd name="connsiteX1" fmla="*/ 3841805 w 5585791"/>
                  <a:gd name="connsiteY1" fmla="*/ 532738 h 3703983"/>
                  <a:gd name="connsiteX2" fmla="*/ 5424114 w 5585791"/>
                  <a:gd name="connsiteY2" fmla="*/ 2671638 h 3703983"/>
                  <a:gd name="connsiteX3" fmla="*/ 4811864 w 5585791"/>
                  <a:gd name="connsiteY3" fmla="*/ 2242268 h 3703983"/>
                  <a:gd name="connsiteX4" fmla="*/ 4915231 w 5585791"/>
                  <a:gd name="connsiteY4" fmla="*/ 2480807 h 3703983"/>
                  <a:gd name="connsiteX5" fmla="*/ 4024685 w 5585791"/>
                  <a:gd name="connsiteY5" fmla="*/ 2091193 h 3703983"/>
                  <a:gd name="connsiteX6" fmla="*/ 4080344 w 5585791"/>
                  <a:gd name="connsiteY6" fmla="*/ 1908313 h 3703983"/>
                  <a:gd name="connsiteX7" fmla="*/ 3873610 w 5585791"/>
                  <a:gd name="connsiteY7" fmla="*/ 2027583 h 3703983"/>
                  <a:gd name="connsiteX8" fmla="*/ 2998966 w 5585791"/>
                  <a:gd name="connsiteY8" fmla="*/ 2274073 h 3703983"/>
                  <a:gd name="connsiteX9" fmla="*/ 3611217 w 5585791"/>
                  <a:gd name="connsiteY9" fmla="*/ 1725433 h 3703983"/>
                  <a:gd name="connsiteX10" fmla="*/ 3428337 w 5585791"/>
                  <a:gd name="connsiteY10" fmla="*/ 1637969 h 3703983"/>
                  <a:gd name="connsiteX11" fmla="*/ 3197749 w 5585791"/>
                  <a:gd name="connsiteY11" fmla="*/ 1844703 h 3703983"/>
                  <a:gd name="connsiteX12" fmla="*/ 1257631 w 5585791"/>
                  <a:gd name="connsiteY12" fmla="*/ 2870421 h 3703983"/>
                  <a:gd name="connsiteX13" fmla="*/ 1512072 w 5585791"/>
                  <a:gd name="connsiteY13" fmla="*/ 3673503 h 3703983"/>
                  <a:gd name="connsiteX14" fmla="*/ 820309 w 5585791"/>
                  <a:gd name="connsiteY14" fmla="*/ 3053301 h 3703983"/>
                  <a:gd name="connsiteX15" fmla="*/ 1325 w 5585791"/>
                  <a:gd name="connsiteY15" fmla="*/ 2918129 h 3703983"/>
                  <a:gd name="connsiteX16" fmla="*/ 828260 w 5585791"/>
                  <a:gd name="connsiteY16" fmla="*/ 2608028 h 3703983"/>
                  <a:gd name="connsiteX17" fmla="*/ 3142090 w 5585791"/>
                  <a:gd name="connsiteY17" fmla="*/ 524786 h 3703983"/>
                  <a:gd name="connsiteX18" fmla="*/ 2839940 w 5585791"/>
                  <a:gd name="connsiteY18" fmla="*/ 103367 h 3703983"/>
                  <a:gd name="connsiteX0" fmla="*/ 2736573 w 5585791"/>
                  <a:gd name="connsiteY0" fmla="*/ 0 h 3703983"/>
                  <a:gd name="connsiteX1" fmla="*/ 3841805 w 5585791"/>
                  <a:gd name="connsiteY1" fmla="*/ 532738 h 3703983"/>
                  <a:gd name="connsiteX2" fmla="*/ 5424114 w 5585791"/>
                  <a:gd name="connsiteY2" fmla="*/ 2671638 h 3703983"/>
                  <a:gd name="connsiteX3" fmla="*/ 4811864 w 5585791"/>
                  <a:gd name="connsiteY3" fmla="*/ 2242268 h 3703983"/>
                  <a:gd name="connsiteX4" fmla="*/ 4915231 w 5585791"/>
                  <a:gd name="connsiteY4" fmla="*/ 2480807 h 3703983"/>
                  <a:gd name="connsiteX5" fmla="*/ 4024685 w 5585791"/>
                  <a:gd name="connsiteY5" fmla="*/ 2091193 h 3703983"/>
                  <a:gd name="connsiteX6" fmla="*/ 4080344 w 5585791"/>
                  <a:gd name="connsiteY6" fmla="*/ 1908313 h 3703983"/>
                  <a:gd name="connsiteX7" fmla="*/ 3873610 w 5585791"/>
                  <a:gd name="connsiteY7" fmla="*/ 2027583 h 3703983"/>
                  <a:gd name="connsiteX8" fmla="*/ 2998966 w 5585791"/>
                  <a:gd name="connsiteY8" fmla="*/ 2274073 h 3703983"/>
                  <a:gd name="connsiteX9" fmla="*/ 3611217 w 5585791"/>
                  <a:gd name="connsiteY9" fmla="*/ 1725433 h 3703983"/>
                  <a:gd name="connsiteX10" fmla="*/ 3428337 w 5585791"/>
                  <a:gd name="connsiteY10" fmla="*/ 1637969 h 3703983"/>
                  <a:gd name="connsiteX11" fmla="*/ 3197749 w 5585791"/>
                  <a:gd name="connsiteY11" fmla="*/ 1844703 h 3703983"/>
                  <a:gd name="connsiteX12" fmla="*/ 1257631 w 5585791"/>
                  <a:gd name="connsiteY12" fmla="*/ 2870421 h 3703983"/>
                  <a:gd name="connsiteX13" fmla="*/ 1512072 w 5585791"/>
                  <a:gd name="connsiteY13" fmla="*/ 3673503 h 3703983"/>
                  <a:gd name="connsiteX14" fmla="*/ 820309 w 5585791"/>
                  <a:gd name="connsiteY14" fmla="*/ 3053301 h 3703983"/>
                  <a:gd name="connsiteX15" fmla="*/ 1325 w 5585791"/>
                  <a:gd name="connsiteY15" fmla="*/ 2918129 h 3703983"/>
                  <a:gd name="connsiteX16" fmla="*/ 828260 w 5585791"/>
                  <a:gd name="connsiteY16" fmla="*/ 2608028 h 3703983"/>
                  <a:gd name="connsiteX17" fmla="*/ 3142090 w 5585791"/>
                  <a:gd name="connsiteY17" fmla="*/ 524786 h 3703983"/>
                  <a:gd name="connsiteX18" fmla="*/ 2704768 w 5585791"/>
                  <a:gd name="connsiteY18" fmla="*/ 103367 h 3703983"/>
                  <a:gd name="connsiteX0" fmla="*/ 2736573 w 5585791"/>
                  <a:gd name="connsiteY0" fmla="*/ 23854 h 3727837"/>
                  <a:gd name="connsiteX1" fmla="*/ 3841805 w 5585791"/>
                  <a:gd name="connsiteY1" fmla="*/ 556592 h 3727837"/>
                  <a:gd name="connsiteX2" fmla="*/ 5424114 w 5585791"/>
                  <a:gd name="connsiteY2" fmla="*/ 2695492 h 3727837"/>
                  <a:gd name="connsiteX3" fmla="*/ 4811864 w 5585791"/>
                  <a:gd name="connsiteY3" fmla="*/ 2266122 h 3727837"/>
                  <a:gd name="connsiteX4" fmla="*/ 4915231 w 5585791"/>
                  <a:gd name="connsiteY4" fmla="*/ 2504661 h 3727837"/>
                  <a:gd name="connsiteX5" fmla="*/ 4024685 w 5585791"/>
                  <a:gd name="connsiteY5" fmla="*/ 2115047 h 3727837"/>
                  <a:gd name="connsiteX6" fmla="*/ 4080344 w 5585791"/>
                  <a:gd name="connsiteY6" fmla="*/ 1932167 h 3727837"/>
                  <a:gd name="connsiteX7" fmla="*/ 3873610 w 5585791"/>
                  <a:gd name="connsiteY7" fmla="*/ 2051437 h 3727837"/>
                  <a:gd name="connsiteX8" fmla="*/ 2998966 w 5585791"/>
                  <a:gd name="connsiteY8" fmla="*/ 2297927 h 3727837"/>
                  <a:gd name="connsiteX9" fmla="*/ 3611217 w 5585791"/>
                  <a:gd name="connsiteY9" fmla="*/ 1749287 h 3727837"/>
                  <a:gd name="connsiteX10" fmla="*/ 3428337 w 5585791"/>
                  <a:gd name="connsiteY10" fmla="*/ 1661823 h 3727837"/>
                  <a:gd name="connsiteX11" fmla="*/ 3197749 w 5585791"/>
                  <a:gd name="connsiteY11" fmla="*/ 1868557 h 3727837"/>
                  <a:gd name="connsiteX12" fmla="*/ 1257631 w 5585791"/>
                  <a:gd name="connsiteY12" fmla="*/ 2894275 h 3727837"/>
                  <a:gd name="connsiteX13" fmla="*/ 1512072 w 5585791"/>
                  <a:gd name="connsiteY13" fmla="*/ 3697357 h 3727837"/>
                  <a:gd name="connsiteX14" fmla="*/ 820309 w 5585791"/>
                  <a:gd name="connsiteY14" fmla="*/ 3077155 h 3727837"/>
                  <a:gd name="connsiteX15" fmla="*/ 1325 w 5585791"/>
                  <a:gd name="connsiteY15" fmla="*/ 2941983 h 3727837"/>
                  <a:gd name="connsiteX16" fmla="*/ 828260 w 5585791"/>
                  <a:gd name="connsiteY16" fmla="*/ 2631882 h 3727837"/>
                  <a:gd name="connsiteX17" fmla="*/ 3142090 w 5585791"/>
                  <a:gd name="connsiteY17" fmla="*/ 548640 h 3727837"/>
                  <a:gd name="connsiteX18" fmla="*/ 2704768 w 5585791"/>
                  <a:gd name="connsiteY18" fmla="*/ 0 h 3727837"/>
                  <a:gd name="connsiteX0" fmla="*/ 2736573 w 5585791"/>
                  <a:gd name="connsiteY0" fmla="*/ 23854 h 3727837"/>
                  <a:gd name="connsiteX1" fmla="*/ 3841805 w 5585791"/>
                  <a:gd name="connsiteY1" fmla="*/ 556592 h 3727837"/>
                  <a:gd name="connsiteX2" fmla="*/ 5424114 w 5585791"/>
                  <a:gd name="connsiteY2" fmla="*/ 2695492 h 3727837"/>
                  <a:gd name="connsiteX3" fmla="*/ 4811864 w 5585791"/>
                  <a:gd name="connsiteY3" fmla="*/ 2266122 h 3727837"/>
                  <a:gd name="connsiteX4" fmla="*/ 4915231 w 5585791"/>
                  <a:gd name="connsiteY4" fmla="*/ 2504661 h 3727837"/>
                  <a:gd name="connsiteX5" fmla="*/ 4024685 w 5585791"/>
                  <a:gd name="connsiteY5" fmla="*/ 2115047 h 3727837"/>
                  <a:gd name="connsiteX6" fmla="*/ 4080344 w 5585791"/>
                  <a:gd name="connsiteY6" fmla="*/ 1932167 h 3727837"/>
                  <a:gd name="connsiteX7" fmla="*/ 3873610 w 5585791"/>
                  <a:gd name="connsiteY7" fmla="*/ 2051437 h 3727837"/>
                  <a:gd name="connsiteX8" fmla="*/ 2998966 w 5585791"/>
                  <a:gd name="connsiteY8" fmla="*/ 2297927 h 3727837"/>
                  <a:gd name="connsiteX9" fmla="*/ 3611217 w 5585791"/>
                  <a:gd name="connsiteY9" fmla="*/ 1749287 h 3727837"/>
                  <a:gd name="connsiteX10" fmla="*/ 3428337 w 5585791"/>
                  <a:gd name="connsiteY10" fmla="*/ 1661823 h 3727837"/>
                  <a:gd name="connsiteX11" fmla="*/ 3197749 w 5585791"/>
                  <a:gd name="connsiteY11" fmla="*/ 1868557 h 3727837"/>
                  <a:gd name="connsiteX12" fmla="*/ 1257631 w 5585791"/>
                  <a:gd name="connsiteY12" fmla="*/ 2894275 h 3727837"/>
                  <a:gd name="connsiteX13" fmla="*/ 1512072 w 5585791"/>
                  <a:gd name="connsiteY13" fmla="*/ 3697357 h 3727837"/>
                  <a:gd name="connsiteX14" fmla="*/ 820309 w 5585791"/>
                  <a:gd name="connsiteY14" fmla="*/ 3077155 h 3727837"/>
                  <a:gd name="connsiteX15" fmla="*/ 1325 w 5585791"/>
                  <a:gd name="connsiteY15" fmla="*/ 2941983 h 3727837"/>
                  <a:gd name="connsiteX16" fmla="*/ 828260 w 5585791"/>
                  <a:gd name="connsiteY16" fmla="*/ 2631882 h 3727837"/>
                  <a:gd name="connsiteX17" fmla="*/ 3142090 w 5585791"/>
                  <a:gd name="connsiteY17" fmla="*/ 548640 h 3727837"/>
                  <a:gd name="connsiteX18" fmla="*/ 2704768 w 5585791"/>
                  <a:gd name="connsiteY18" fmla="*/ 0 h 3727837"/>
                  <a:gd name="connsiteX19" fmla="*/ 2736573 w 5585791"/>
                  <a:gd name="connsiteY19" fmla="*/ 23854 h 3727837"/>
                  <a:gd name="connsiteX0" fmla="*/ 2736573 w 5585791"/>
                  <a:gd name="connsiteY0" fmla="*/ 23854 h 3727837"/>
                  <a:gd name="connsiteX1" fmla="*/ 3841805 w 5585791"/>
                  <a:gd name="connsiteY1" fmla="*/ 556592 h 3727837"/>
                  <a:gd name="connsiteX2" fmla="*/ 5424114 w 5585791"/>
                  <a:gd name="connsiteY2" fmla="*/ 2695492 h 3727837"/>
                  <a:gd name="connsiteX3" fmla="*/ 4811864 w 5585791"/>
                  <a:gd name="connsiteY3" fmla="*/ 2266122 h 3727837"/>
                  <a:gd name="connsiteX4" fmla="*/ 4915231 w 5585791"/>
                  <a:gd name="connsiteY4" fmla="*/ 2504661 h 3727837"/>
                  <a:gd name="connsiteX5" fmla="*/ 4024685 w 5585791"/>
                  <a:gd name="connsiteY5" fmla="*/ 2115047 h 3727837"/>
                  <a:gd name="connsiteX6" fmla="*/ 4080344 w 5585791"/>
                  <a:gd name="connsiteY6" fmla="*/ 1932167 h 3727837"/>
                  <a:gd name="connsiteX7" fmla="*/ 3873610 w 5585791"/>
                  <a:gd name="connsiteY7" fmla="*/ 2051437 h 3727837"/>
                  <a:gd name="connsiteX8" fmla="*/ 2998966 w 5585791"/>
                  <a:gd name="connsiteY8" fmla="*/ 2297927 h 3727837"/>
                  <a:gd name="connsiteX9" fmla="*/ 3611217 w 5585791"/>
                  <a:gd name="connsiteY9" fmla="*/ 1749287 h 3727837"/>
                  <a:gd name="connsiteX10" fmla="*/ 3428337 w 5585791"/>
                  <a:gd name="connsiteY10" fmla="*/ 1661823 h 3727837"/>
                  <a:gd name="connsiteX11" fmla="*/ 3197749 w 5585791"/>
                  <a:gd name="connsiteY11" fmla="*/ 1868557 h 3727837"/>
                  <a:gd name="connsiteX12" fmla="*/ 1257631 w 5585791"/>
                  <a:gd name="connsiteY12" fmla="*/ 2894275 h 3727837"/>
                  <a:gd name="connsiteX13" fmla="*/ 1512072 w 5585791"/>
                  <a:gd name="connsiteY13" fmla="*/ 3697357 h 3727837"/>
                  <a:gd name="connsiteX14" fmla="*/ 820309 w 5585791"/>
                  <a:gd name="connsiteY14" fmla="*/ 3077155 h 3727837"/>
                  <a:gd name="connsiteX15" fmla="*/ 1325 w 5585791"/>
                  <a:gd name="connsiteY15" fmla="*/ 2941983 h 3727837"/>
                  <a:gd name="connsiteX16" fmla="*/ 828260 w 5585791"/>
                  <a:gd name="connsiteY16" fmla="*/ 2631882 h 3727837"/>
                  <a:gd name="connsiteX17" fmla="*/ 3142090 w 5585791"/>
                  <a:gd name="connsiteY17" fmla="*/ 548640 h 3727837"/>
                  <a:gd name="connsiteX18" fmla="*/ 2704768 w 5585791"/>
                  <a:gd name="connsiteY18" fmla="*/ 0 h 3727837"/>
                  <a:gd name="connsiteX19" fmla="*/ 2736573 w 5585791"/>
                  <a:gd name="connsiteY19" fmla="*/ 23854 h 3727837"/>
                  <a:gd name="connsiteX0" fmla="*/ 2736573 w 5585791"/>
                  <a:gd name="connsiteY0" fmla="*/ 23854 h 3727837"/>
                  <a:gd name="connsiteX1" fmla="*/ 3841805 w 5585791"/>
                  <a:gd name="connsiteY1" fmla="*/ 556592 h 3727837"/>
                  <a:gd name="connsiteX2" fmla="*/ 5424114 w 5585791"/>
                  <a:gd name="connsiteY2" fmla="*/ 2695492 h 3727837"/>
                  <a:gd name="connsiteX3" fmla="*/ 4811864 w 5585791"/>
                  <a:gd name="connsiteY3" fmla="*/ 2266122 h 3727837"/>
                  <a:gd name="connsiteX4" fmla="*/ 4915231 w 5585791"/>
                  <a:gd name="connsiteY4" fmla="*/ 2504661 h 3727837"/>
                  <a:gd name="connsiteX5" fmla="*/ 4024685 w 5585791"/>
                  <a:gd name="connsiteY5" fmla="*/ 2115047 h 3727837"/>
                  <a:gd name="connsiteX6" fmla="*/ 4080344 w 5585791"/>
                  <a:gd name="connsiteY6" fmla="*/ 1932167 h 3727837"/>
                  <a:gd name="connsiteX7" fmla="*/ 3873610 w 5585791"/>
                  <a:gd name="connsiteY7" fmla="*/ 2051437 h 3727837"/>
                  <a:gd name="connsiteX8" fmla="*/ 2998966 w 5585791"/>
                  <a:gd name="connsiteY8" fmla="*/ 2297927 h 3727837"/>
                  <a:gd name="connsiteX9" fmla="*/ 3611217 w 5585791"/>
                  <a:gd name="connsiteY9" fmla="*/ 1749287 h 3727837"/>
                  <a:gd name="connsiteX10" fmla="*/ 3428337 w 5585791"/>
                  <a:gd name="connsiteY10" fmla="*/ 1661823 h 3727837"/>
                  <a:gd name="connsiteX11" fmla="*/ 3197749 w 5585791"/>
                  <a:gd name="connsiteY11" fmla="*/ 1868557 h 3727837"/>
                  <a:gd name="connsiteX12" fmla="*/ 1257631 w 5585791"/>
                  <a:gd name="connsiteY12" fmla="*/ 2894275 h 3727837"/>
                  <a:gd name="connsiteX13" fmla="*/ 1512072 w 5585791"/>
                  <a:gd name="connsiteY13" fmla="*/ 3697357 h 3727837"/>
                  <a:gd name="connsiteX14" fmla="*/ 820309 w 5585791"/>
                  <a:gd name="connsiteY14" fmla="*/ 3077155 h 3727837"/>
                  <a:gd name="connsiteX15" fmla="*/ 1325 w 5585791"/>
                  <a:gd name="connsiteY15" fmla="*/ 2941983 h 3727837"/>
                  <a:gd name="connsiteX16" fmla="*/ 828260 w 5585791"/>
                  <a:gd name="connsiteY16" fmla="*/ 2631882 h 3727837"/>
                  <a:gd name="connsiteX17" fmla="*/ 3142090 w 5585791"/>
                  <a:gd name="connsiteY17" fmla="*/ 548640 h 3727837"/>
                  <a:gd name="connsiteX18" fmla="*/ 2704768 w 5585791"/>
                  <a:gd name="connsiteY18" fmla="*/ 0 h 3727837"/>
                  <a:gd name="connsiteX19" fmla="*/ 2736573 w 5585791"/>
                  <a:gd name="connsiteY19" fmla="*/ 23854 h 3727837"/>
                  <a:gd name="connsiteX0" fmla="*/ 3056871 w 5585791"/>
                  <a:gd name="connsiteY0" fmla="*/ 116844 h 3727837"/>
                  <a:gd name="connsiteX1" fmla="*/ 3841805 w 5585791"/>
                  <a:gd name="connsiteY1" fmla="*/ 556592 h 3727837"/>
                  <a:gd name="connsiteX2" fmla="*/ 5424114 w 5585791"/>
                  <a:gd name="connsiteY2" fmla="*/ 2695492 h 3727837"/>
                  <a:gd name="connsiteX3" fmla="*/ 4811864 w 5585791"/>
                  <a:gd name="connsiteY3" fmla="*/ 2266122 h 3727837"/>
                  <a:gd name="connsiteX4" fmla="*/ 4915231 w 5585791"/>
                  <a:gd name="connsiteY4" fmla="*/ 2504661 h 3727837"/>
                  <a:gd name="connsiteX5" fmla="*/ 4024685 w 5585791"/>
                  <a:gd name="connsiteY5" fmla="*/ 2115047 h 3727837"/>
                  <a:gd name="connsiteX6" fmla="*/ 4080344 w 5585791"/>
                  <a:gd name="connsiteY6" fmla="*/ 1932167 h 3727837"/>
                  <a:gd name="connsiteX7" fmla="*/ 3873610 w 5585791"/>
                  <a:gd name="connsiteY7" fmla="*/ 2051437 h 3727837"/>
                  <a:gd name="connsiteX8" fmla="*/ 2998966 w 5585791"/>
                  <a:gd name="connsiteY8" fmla="*/ 2297927 h 3727837"/>
                  <a:gd name="connsiteX9" fmla="*/ 3611217 w 5585791"/>
                  <a:gd name="connsiteY9" fmla="*/ 1749287 h 3727837"/>
                  <a:gd name="connsiteX10" fmla="*/ 3428337 w 5585791"/>
                  <a:gd name="connsiteY10" fmla="*/ 1661823 h 3727837"/>
                  <a:gd name="connsiteX11" fmla="*/ 3197749 w 5585791"/>
                  <a:gd name="connsiteY11" fmla="*/ 1868557 h 3727837"/>
                  <a:gd name="connsiteX12" fmla="*/ 1257631 w 5585791"/>
                  <a:gd name="connsiteY12" fmla="*/ 2894275 h 3727837"/>
                  <a:gd name="connsiteX13" fmla="*/ 1512072 w 5585791"/>
                  <a:gd name="connsiteY13" fmla="*/ 3697357 h 3727837"/>
                  <a:gd name="connsiteX14" fmla="*/ 820309 w 5585791"/>
                  <a:gd name="connsiteY14" fmla="*/ 3077155 h 3727837"/>
                  <a:gd name="connsiteX15" fmla="*/ 1325 w 5585791"/>
                  <a:gd name="connsiteY15" fmla="*/ 2941983 h 3727837"/>
                  <a:gd name="connsiteX16" fmla="*/ 828260 w 5585791"/>
                  <a:gd name="connsiteY16" fmla="*/ 2631882 h 3727837"/>
                  <a:gd name="connsiteX17" fmla="*/ 3142090 w 5585791"/>
                  <a:gd name="connsiteY17" fmla="*/ 548640 h 3727837"/>
                  <a:gd name="connsiteX18" fmla="*/ 2704768 w 5585791"/>
                  <a:gd name="connsiteY18" fmla="*/ 0 h 3727837"/>
                  <a:gd name="connsiteX19" fmla="*/ 3056871 w 5585791"/>
                  <a:gd name="connsiteY19" fmla="*/ 116844 h 3727837"/>
                  <a:gd name="connsiteX0" fmla="*/ 3056871 w 5585791"/>
                  <a:gd name="connsiteY0" fmla="*/ 245997 h 3856990"/>
                  <a:gd name="connsiteX1" fmla="*/ 3841805 w 5585791"/>
                  <a:gd name="connsiteY1" fmla="*/ 685745 h 3856990"/>
                  <a:gd name="connsiteX2" fmla="*/ 5424114 w 5585791"/>
                  <a:gd name="connsiteY2" fmla="*/ 2824645 h 3856990"/>
                  <a:gd name="connsiteX3" fmla="*/ 4811864 w 5585791"/>
                  <a:gd name="connsiteY3" fmla="*/ 2395275 h 3856990"/>
                  <a:gd name="connsiteX4" fmla="*/ 4915231 w 5585791"/>
                  <a:gd name="connsiteY4" fmla="*/ 2633814 h 3856990"/>
                  <a:gd name="connsiteX5" fmla="*/ 4024685 w 5585791"/>
                  <a:gd name="connsiteY5" fmla="*/ 2244200 h 3856990"/>
                  <a:gd name="connsiteX6" fmla="*/ 4080344 w 5585791"/>
                  <a:gd name="connsiteY6" fmla="*/ 2061320 h 3856990"/>
                  <a:gd name="connsiteX7" fmla="*/ 3873610 w 5585791"/>
                  <a:gd name="connsiteY7" fmla="*/ 2180590 h 3856990"/>
                  <a:gd name="connsiteX8" fmla="*/ 2998966 w 5585791"/>
                  <a:gd name="connsiteY8" fmla="*/ 2427080 h 3856990"/>
                  <a:gd name="connsiteX9" fmla="*/ 3611217 w 5585791"/>
                  <a:gd name="connsiteY9" fmla="*/ 1878440 h 3856990"/>
                  <a:gd name="connsiteX10" fmla="*/ 3428337 w 5585791"/>
                  <a:gd name="connsiteY10" fmla="*/ 1790976 h 3856990"/>
                  <a:gd name="connsiteX11" fmla="*/ 3197749 w 5585791"/>
                  <a:gd name="connsiteY11" fmla="*/ 1997710 h 3856990"/>
                  <a:gd name="connsiteX12" fmla="*/ 1257631 w 5585791"/>
                  <a:gd name="connsiteY12" fmla="*/ 3023428 h 3856990"/>
                  <a:gd name="connsiteX13" fmla="*/ 1512072 w 5585791"/>
                  <a:gd name="connsiteY13" fmla="*/ 3826510 h 3856990"/>
                  <a:gd name="connsiteX14" fmla="*/ 820309 w 5585791"/>
                  <a:gd name="connsiteY14" fmla="*/ 3206308 h 3856990"/>
                  <a:gd name="connsiteX15" fmla="*/ 1325 w 5585791"/>
                  <a:gd name="connsiteY15" fmla="*/ 3071136 h 3856990"/>
                  <a:gd name="connsiteX16" fmla="*/ 828260 w 5585791"/>
                  <a:gd name="connsiteY16" fmla="*/ 2761035 h 3856990"/>
                  <a:gd name="connsiteX17" fmla="*/ 3142090 w 5585791"/>
                  <a:gd name="connsiteY17" fmla="*/ 677793 h 3856990"/>
                  <a:gd name="connsiteX18" fmla="*/ 2394802 w 5585791"/>
                  <a:gd name="connsiteY18" fmla="*/ 0 h 3856990"/>
                  <a:gd name="connsiteX19" fmla="*/ 3056871 w 5585791"/>
                  <a:gd name="connsiteY19" fmla="*/ 245997 h 3856990"/>
                  <a:gd name="connsiteX0" fmla="*/ 3056871 w 5585791"/>
                  <a:gd name="connsiteY0" fmla="*/ 368209 h 3979202"/>
                  <a:gd name="connsiteX1" fmla="*/ 3841805 w 5585791"/>
                  <a:gd name="connsiteY1" fmla="*/ 807957 h 3979202"/>
                  <a:gd name="connsiteX2" fmla="*/ 5424114 w 5585791"/>
                  <a:gd name="connsiteY2" fmla="*/ 2946857 h 3979202"/>
                  <a:gd name="connsiteX3" fmla="*/ 4811864 w 5585791"/>
                  <a:gd name="connsiteY3" fmla="*/ 2517487 h 3979202"/>
                  <a:gd name="connsiteX4" fmla="*/ 4915231 w 5585791"/>
                  <a:gd name="connsiteY4" fmla="*/ 2756026 h 3979202"/>
                  <a:gd name="connsiteX5" fmla="*/ 4024685 w 5585791"/>
                  <a:gd name="connsiteY5" fmla="*/ 2366412 h 3979202"/>
                  <a:gd name="connsiteX6" fmla="*/ 4080344 w 5585791"/>
                  <a:gd name="connsiteY6" fmla="*/ 2183532 h 3979202"/>
                  <a:gd name="connsiteX7" fmla="*/ 3873610 w 5585791"/>
                  <a:gd name="connsiteY7" fmla="*/ 2302802 h 3979202"/>
                  <a:gd name="connsiteX8" fmla="*/ 2998966 w 5585791"/>
                  <a:gd name="connsiteY8" fmla="*/ 2549292 h 3979202"/>
                  <a:gd name="connsiteX9" fmla="*/ 3611217 w 5585791"/>
                  <a:gd name="connsiteY9" fmla="*/ 2000652 h 3979202"/>
                  <a:gd name="connsiteX10" fmla="*/ 3428337 w 5585791"/>
                  <a:gd name="connsiteY10" fmla="*/ 1913188 h 3979202"/>
                  <a:gd name="connsiteX11" fmla="*/ 3197749 w 5585791"/>
                  <a:gd name="connsiteY11" fmla="*/ 2119922 h 3979202"/>
                  <a:gd name="connsiteX12" fmla="*/ 1257631 w 5585791"/>
                  <a:gd name="connsiteY12" fmla="*/ 3145640 h 3979202"/>
                  <a:gd name="connsiteX13" fmla="*/ 1512072 w 5585791"/>
                  <a:gd name="connsiteY13" fmla="*/ 3948722 h 3979202"/>
                  <a:gd name="connsiteX14" fmla="*/ 820309 w 5585791"/>
                  <a:gd name="connsiteY14" fmla="*/ 3328520 h 3979202"/>
                  <a:gd name="connsiteX15" fmla="*/ 1325 w 5585791"/>
                  <a:gd name="connsiteY15" fmla="*/ 3193348 h 3979202"/>
                  <a:gd name="connsiteX16" fmla="*/ 828260 w 5585791"/>
                  <a:gd name="connsiteY16" fmla="*/ 2883247 h 3979202"/>
                  <a:gd name="connsiteX17" fmla="*/ 3142090 w 5585791"/>
                  <a:gd name="connsiteY17" fmla="*/ 800005 h 3979202"/>
                  <a:gd name="connsiteX18" fmla="*/ 2394802 w 5585791"/>
                  <a:gd name="connsiteY18" fmla="*/ 122212 h 3979202"/>
                  <a:gd name="connsiteX19" fmla="*/ 2870083 w 5585791"/>
                  <a:gd name="connsiteY19" fmla="*/ 66733 h 3979202"/>
                  <a:gd name="connsiteX20" fmla="*/ 3056871 w 5585791"/>
                  <a:gd name="connsiteY20" fmla="*/ 368209 h 3979202"/>
                  <a:gd name="connsiteX0" fmla="*/ 3056871 w 5585791"/>
                  <a:gd name="connsiteY0" fmla="*/ 317963 h 3928956"/>
                  <a:gd name="connsiteX1" fmla="*/ 3841805 w 5585791"/>
                  <a:gd name="connsiteY1" fmla="*/ 757711 h 3928956"/>
                  <a:gd name="connsiteX2" fmla="*/ 5424114 w 5585791"/>
                  <a:gd name="connsiteY2" fmla="*/ 2896611 h 3928956"/>
                  <a:gd name="connsiteX3" fmla="*/ 4811864 w 5585791"/>
                  <a:gd name="connsiteY3" fmla="*/ 2467241 h 3928956"/>
                  <a:gd name="connsiteX4" fmla="*/ 4915231 w 5585791"/>
                  <a:gd name="connsiteY4" fmla="*/ 2705780 h 3928956"/>
                  <a:gd name="connsiteX5" fmla="*/ 4024685 w 5585791"/>
                  <a:gd name="connsiteY5" fmla="*/ 2316166 h 3928956"/>
                  <a:gd name="connsiteX6" fmla="*/ 4080344 w 5585791"/>
                  <a:gd name="connsiteY6" fmla="*/ 2133286 h 3928956"/>
                  <a:gd name="connsiteX7" fmla="*/ 3873610 w 5585791"/>
                  <a:gd name="connsiteY7" fmla="*/ 2252556 h 3928956"/>
                  <a:gd name="connsiteX8" fmla="*/ 2998966 w 5585791"/>
                  <a:gd name="connsiteY8" fmla="*/ 2499046 h 3928956"/>
                  <a:gd name="connsiteX9" fmla="*/ 3611217 w 5585791"/>
                  <a:gd name="connsiteY9" fmla="*/ 1950406 h 3928956"/>
                  <a:gd name="connsiteX10" fmla="*/ 3428337 w 5585791"/>
                  <a:gd name="connsiteY10" fmla="*/ 1862942 h 3928956"/>
                  <a:gd name="connsiteX11" fmla="*/ 3197749 w 5585791"/>
                  <a:gd name="connsiteY11" fmla="*/ 2069676 h 3928956"/>
                  <a:gd name="connsiteX12" fmla="*/ 1257631 w 5585791"/>
                  <a:gd name="connsiteY12" fmla="*/ 3095394 h 3928956"/>
                  <a:gd name="connsiteX13" fmla="*/ 1512072 w 5585791"/>
                  <a:gd name="connsiteY13" fmla="*/ 3898476 h 3928956"/>
                  <a:gd name="connsiteX14" fmla="*/ 820309 w 5585791"/>
                  <a:gd name="connsiteY14" fmla="*/ 3278274 h 3928956"/>
                  <a:gd name="connsiteX15" fmla="*/ 1325 w 5585791"/>
                  <a:gd name="connsiteY15" fmla="*/ 3143102 h 3928956"/>
                  <a:gd name="connsiteX16" fmla="*/ 828260 w 5585791"/>
                  <a:gd name="connsiteY16" fmla="*/ 2833001 h 3928956"/>
                  <a:gd name="connsiteX17" fmla="*/ 3142090 w 5585791"/>
                  <a:gd name="connsiteY17" fmla="*/ 749759 h 3928956"/>
                  <a:gd name="connsiteX18" fmla="*/ 2394802 w 5585791"/>
                  <a:gd name="connsiteY18" fmla="*/ 71966 h 3928956"/>
                  <a:gd name="connsiteX19" fmla="*/ 3056871 w 5585791"/>
                  <a:gd name="connsiteY19" fmla="*/ 317963 h 3928956"/>
                  <a:gd name="connsiteX0" fmla="*/ 3377169 w 5585791"/>
                  <a:gd name="connsiteY0" fmla="*/ 317963 h 3928956"/>
                  <a:gd name="connsiteX1" fmla="*/ 3841805 w 5585791"/>
                  <a:gd name="connsiteY1" fmla="*/ 757711 h 3928956"/>
                  <a:gd name="connsiteX2" fmla="*/ 5424114 w 5585791"/>
                  <a:gd name="connsiteY2" fmla="*/ 2896611 h 3928956"/>
                  <a:gd name="connsiteX3" fmla="*/ 4811864 w 5585791"/>
                  <a:gd name="connsiteY3" fmla="*/ 2467241 h 3928956"/>
                  <a:gd name="connsiteX4" fmla="*/ 4915231 w 5585791"/>
                  <a:gd name="connsiteY4" fmla="*/ 2705780 h 3928956"/>
                  <a:gd name="connsiteX5" fmla="*/ 4024685 w 5585791"/>
                  <a:gd name="connsiteY5" fmla="*/ 2316166 h 3928956"/>
                  <a:gd name="connsiteX6" fmla="*/ 4080344 w 5585791"/>
                  <a:gd name="connsiteY6" fmla="*/ 2133286 h 3928956"/>
                  <a:gd name="connsiteX7" fmla="*/ 3873610 w 5585791"/>
                  <a:gd name="connsiteY7" fmla="*/ 2252556 h 3928956"/>
                  <a:gd name="connsiteX8" fmla="*/ 2998966 w 5585791"/>
                  <a:gd name="connsiteY8" fmla="*/ 2499046 h 3928956"/>
                  <a:gd name="connsiteX9" fmla="*/ 3611217 w 5585791"/>
                  <a:gd name="connsiteY9" fmla="*/ 1950406 h 3928956"/>
                  <a:gd name="connsiteX10" fmla="*/ 3428337 w 5585791"/>
                  <a:gd name="connsiteY10" fmla="*/ 1862942 h 3928956"/>
                  <a:gd name="connsiteX11" fmla="*/ 3197749 w 5585791"/>
                  <a:gd name="connsiteY11" fmla="*/ 2069676 h 3928956"/>
                  <a:gd name="connsiteX12" fmla="*/ 1257631 w 5585791"/>
                  <a:gd name="connsiteY12" fmla="*/ 3095394 h 3928956"/>
                  <a:gd name="connsiteX13" fmla="*/ 1512072 w 5585791"/>
                  <a:gd name="connsiteY13" fmla="*/ 3898476 h 3928956"/>
                  <a:gd name="connsiteX14" fmla="*/ 820309 w 5585791"/>
                  <a:gd name="connsiteY14" fmla="*/ 3278274 h 3928956"/>
                  <a:gd name="connsiteX15" fmla="*/ 1325 w 5585791"/>
                  <a:gd name="connsiteY15" fmla="*/ 3143102 h 3928956"/>
                  <a:gd name="connsiteX16" fmla="*/ 828260 w 5585791"/>
                  <a:gd name="connsiteY16" fmla="*/ 2833001 h 3928956"/>
                  <a:gd name="connsiteX17" fmla="*/ 3142090 w 5585791"/>
                  <a:gd name="connsiteY17" fmla="*/ 749759 h 3928956"/>
                  <a:gd name="connsiteX18" fmla="*/ 2394802 w 5585791"/>
                  <a:gd name="connsiteY18" fmla="*/ 71966 h 3928956"/>
                  <a:gd name="connsiteX19" fmla="*/ 3377169 w 5585791"/>
                  <a:gd name="connsiteY19" fmla="*/ 317963 h 3928956"/>
                  <a:gd name="connsiteX0" fmla="*/ 3377169 w 5585791"/>
                  <a:gd name="connsiteY0" fmla="*/ 121652 h 3732645"/>
                  <a:gd name="connsiteX1" fmla="*/ 3841805 w 5585791"/>
                  <a:gd name="connsiteY1" fmla="*/ 561400 h 3732645"/>
                  <a:gd name="connsiteX2" fmla="*/ 5424114 w 5585791"/>
                  <a:gd name="connsiteY2" fmla="*/ 2700300 h 3732645"/>
                  <a:gd name="connsiteX3" fmla="*/ 4811864 w 5585791"/>
                  <a:gd name="connsiteY3" fmla="*/ 2270930 h 3732645"/>
                  <a:gd name="connsiteX4" fmla="*/ 4915231 w 5585791"/>
                  <a:gd name="connsiteY4" fmla="*/ 2509469 h 3732645"/>
                  <a:gd name="connsiteX5" fmla="*/ 4024685 w 5585791"/>
                  <a:gd name="connsiteY5" fmla="*/ 2119855 h 3732645"/>
                  <a:gd name="connsiteX6" fmla="*/ 4080344 w 5585791"/>
                  <a:gd name="connsiteY6" fmla="*/ 1936975 h 3732645"/>
                  <a:gd name="connsiteX7" fmla="*/ 3873610 w 5585791"/>
                  <a:gd name="connsiteY7" fmla="*/ 2056245 h 3732645"/>
                  <a:gd name="connsiteX8" fmla="*/ 2998966 w 5585791"/>
                  <a:gd name="connsiteY8" fmla="*/ 2302735 h 3732645"/>
                  <a:gd name="connsiteX9" fmla="*/ 3611217 w 5585791"/>
                  <a:gd name="connsiteY9" fmla="*/ 1754095 h 3732645"/>
                  <a:gd name="connsiteX10" fmla="*/ 3428337 w 5585791"/>
                  <a:gd name="connsiteY10" fmla="*/ 1666631 h 3732645"/>
                  <a:gd name="connsiteX11" fmla="*/ 3197749 w 5585791"/>
                  <a:gd name="connsiteY11" fmla="*/ 1873365 h 3732645"/>
                  <a:gd name="connsiteX12" fmla="*/ 1257631 w 5585791"/>
                  <a:gd name="connsiteY12" fmla="*/ 2899083 h 3732645"/>
                  <a:gd name="connsiteX13" fmla="*/ 1512072 w 5585791"/>
                  <a:gd name="connsiteY13" fmla="*/ 3702165 h 3732645"/>
                  <a:gd name="connsiteX14" fmla="*/ 820309 w 5585791"/>
                  <a:gd name="connsiteY14" fmla="*/ 3081963 h 3732645"/>
                  <a:gd name="connsiteX15" fmla="*/ 1325 w 5585791"/>
                  <a:gd name="connsiteY15" fmla="*/ 2946791 h 3732645"/>
                  <a:gd name="connsiteX16" fmla="*/ 828260 w 5585791"/>
                  <a:gd name="connsiteY16" fmla="*/ 2636690 h 3732645"/>
                  <a:gd name="connsiteX17" fmla="*/ 3142090 w 5585791"/>
                  <a:gd name="connsiteY17" fmla="*/ 553448 h 3732645"/>
                  <a:gd name="connsiteX18" fmla="*/ 2735765 w 5585791"/>
                  <a:gd name="connsiteY18" fmla="*/ 71966 h 3732645"/>
                  <a:gd name="connsiteX19" fmla="*/ 3377169 w 5585791"/>
                  <a:gd name="connsiteY19" fmla="*/ 121652 h 3732645"/>
                  <a:gd name="connsiteX0" fmla="*/ 3377169 w 5585791"/>
                  <a:gd name="connsiteY0" fmla="*/ 121652 h 3732645"/>
                  <a:gd name="connsiteX1" fmla="*/ 3841805 w 5585791"/>
                  <a:gd name="connsiteY1" fmla="*/ 561400 h 3732645"/>
                  <a:gd name="connsiteX2" fmla="*/ 5424114 w 5585791"/>
                  <a:gd name="connsiteY2" fmla="*/ 2700300 h 3732645"/>
                  <a:gd name="connsiteX3" fmla="*/ 4811864 w 5585791"/>
                  <a:gd name="connsiteY3" fmla="*/ 2270930 h 3732645"/>
                  <a:gd name="connsiteX4" fmla="*/ 4915231 w 5585791"/>
                  <a:gd name="connsiteY4" fmla="*/ 2509469 h 3732645"/>
                  <a:gd name="connsiteX5" fmla="*/ 4024685 w 5585791"/>
                  <a:gd name="connsiteY5" fmla="*/ 2119855 h 3732645"/>
                  <a:gd name="connsiteX6" fmla="*/ 4080344 w 5585791"/>
                  <a:gd name="connsiteY6" fmla="*/ 1936975 h 3732645"/>
                  <a:gd name="connsiteX7" fmla="*/ 3873610 w 5585791"/>
                  <a:gd name="connsiteY7" fmla="*/ 2056245 h 3732645"/>
                  <a:gd name="connsiteX8" fmla="*/ 2998966 w 5585791"/>
                  <a:gd name="connsiteY8" fmla="*/ 2302735 h 3732645"/>
                  <a:gd name="connsiteX9" fmla="*/ 3611217 w 5585791"/>
                  <a:gd name="connsiteY9" fmla="*/ 1754095 h 3732645"/>
                  <a:gd name="connsiteX10" fmla="*/ 3428337 w 5585791"/>
                  <a:gd name="connsiteY10" fmla="*/ 1666631 h 3732645"/>
                  <a:gd name="connsiteX11" fmla="*/ 3197749 w 5585791"/>
                  <a:gd name="connsiteY11" fmla="*/ 1873365 h 3732645"/>
                  <a:gd name="connsiteX12" fmla="*/ 1257631 w 5585791"/>
                  <a:gd name="connsiteY12" fmla="*/ 2899083 h 3732645"/>
                  <a:gd name="connsiteX13" fmla="*/ 1512072 w 5585791"/>
                  <a:gd name="connsiteY13" fmla="*/ 3702165 h 3732645"/>
                  <a:gd name="connsiteX14" fmla="*/ 820309 w 5585791"/>
                  <a:gd name="connsiteY14" fmla="*/ 3081963 h 3732645"/>
                  <a:gd name="connsiteX15" fmla="*/ 1325 w 5585791"/>
                  <a:gd name="connsiteY15" fmla="*/ 2946791 h 3732645"/>
                  <a:gd name="connsiteX16" fmla="*/ 828260 w 5585791"/>
                  <a:gd name="connsiteY16" fmla="*/ 2636690 h 3732645"/>
                  <a:gd name="connsiteX17" fmla="*/ 1754205 w 5585791"/>
                  <a:gd name="connsiteY17" fmla="*/ 1173695 h 3732645"/>
                  <a:gd name="connsiteX18" fmla="*/ 3142090 w 5585791"/>
                  <a:gd name="connsiteY18" fmla="*/ 553448 h 3732645"/>
                  <a:gd name="connsiteX19" fmla="*/ 2735765 w 5585791"/>
                  <a:gd name="connsiteY19" fmla="*/ 71966 h 3732645"/>
                  <a:gd name="connsiteX20" fmla="*/ 3377169 w 5585791"/>
                  <a:gd name="connsiteY20" fmla="*/ 121652 h 3732645"/>
                  <a:gd name="connsiteX0" fmla="*/ 3377169 w 5585791"/>
                  <a:gd name="connsiteY0" fmla="*/ 121652 h 3732645"/>
                  <a:gd name="connsiteX1" fmla="*/ 3841805 w 5585791"/>
                  <a:gd name="connsiteY1" fmla="*/ 561400 h 3732645"/>
                  <a:gd name="connsiteX2" fmla="*/ 5424114 w 5585791"/>
                  <a:gd name="connsiteY2" fmla="*/ 2700300 h 3732645"/>
                  <a:gd name="connsiteX3" fmla="*/ 4811864 w 5585791"/>
                  <a:gd name="connsiteY3" fmla="*/ 2270930 h 3732645"/>
                  <a:gd name="connsiteX4" fmla="*/ 4915231 w 5585791"/>
                  <a:gd name="connsiteY4" fmla="*/ 2509469 h 3732645"/>
                  <a:gd name="connsiteX5" fmla="*/ 4024685 w 5585791"/>
                  <a:gd name="connsiteY5" fmla="*/ 2119855 h 3732645"/>
                  <a:gd name="connsiteX6" fmla="*/ 4080344 w 5585791"/>
                  <a:gd name="connsiteY6" fmla="*/ 1936975 h 3732645"/>
                  <a:gd name="connsiteX7" fmla="*/ 3873610 w 5585791"/>
                  <a:gd name="connsiteY7" fmla="*/ 2056245 h 3732645"/>
                  <a:gd name="connsiteX8" fmla="*/ 2998966 w 5585791"/>
                  <a:gd name="connsiteY8" fmla="*/ 2302735 h 3732645"/>
                  <a:gd name="connsiteX9" fmla="*/ 3611217 w 5585791"/>
                  <a:gd name="connsiteY9" fmla="*/ 1754095 h 3732645"/>
                  <a:gd name="connsiteX10" fmla="*/ 3428337 w 5585791"/>
                  <a:gd name="connsiteY10" fmla="*/ 1666631 h 3732645"/>
                  <a:gd name="connsiteX11" fmla="*/ 3197749 w 5585791"/>
                  <a:gd name="connsiteY11" fmla="*/ 1873365 h 3732645"/>
                  <a:gd name="connsiteX12" fmla="*/ 2306978 w 5585791"/>
                  <a:gd name="connsiteY12" fmla="*/ 2088095 h 3732645"/>
                  <a:gd name="connsiteX13" fmla="*/ 1257631 w 5585791"/>
                  <a:gd name="connsiteY13" fmla="*/ 2899083 h 3732645"/>
                  <a:gd name="connsiteX14" fmla="*/ 1512072 w 5585791"/>
                  <a:gd name="connsiteY14" fmla="*/ 3702165 h 3732645"/>
                  <a:gd name="connsiteX15" fmla="*/ 820309 w 5585791"/>
                  <a:gd name="connsiteY15" fmla="*/ 3081963 h 3732645"/>
                  <a:gd name="connsiteX16" fmla="*/ 1325 w 5585791"/>
                  <a:gd name="connsiteY16" fmla="*/ 2946791 h 3732645"/>
                  <a:gd name="connsiteX17" fmla="*/ 828260 w 5585791"/>
                  <a:gd name="connsiteY17" fmla="*/ 2636690 h 3732645"/>
                  <a:gd name="connsiteX18" fmla="*/ 1754205 w 5585791"/>
                  <a:gd name="connsiteY18" fmla="*/ 1173695 h 3732645"/>
                  <a:gd name="connsiteX19" fmla="*/ 3142090 w 5585791"/>
                  <a:gd name="connsiteY19" fmla="*/ 553448 h 3732645"/>
                  <a:gd name="connsiteX20" fmla="*/ 2735765 w 5585791"/>
                  <a:gd name="connsiteY20" fmla="*/ 71966 h 3732645"/>
                  <a:gd name="connsiteX21" fmla="*/ 3377169 w 5585791"/>
                  <a:gd name="connsiteY21" fmla="*/ 121652 h 3732645"/>
                  <a:gd name="connsiteX0" fmla="*/ 3377169 w 5585791"/>
                  <a:gd name="connsiteY0" fmla="*/ 121652 h 3732645"/>
                  <a:gd name="connsiteX1" fmla="*/ 3841805 w 5585791"/>
                  <a:gd name="connsiteY1" fmla="*/ 561400 h 3732645"/>
                  <a:gd name="connsiteX2" fmla="*/ 5424114 w 5585791"/>
                  <a:gd name="connsiteY2" fmla="*/ 2700300 h 3732645"/>
                  <a:gd name="connsiteX3" fmla="*/ 4811864 w 5585791"/>
                  <a:gd name="connsiteY3" fmla="*/ 2270930 h 3732645"/>
                  <a:gd name="connsiteX4" fmla="*/ 4915231 w 5585791"/>
                  <a:gd name="connsiteY4" fmla="*/ 2509469 h 3732645"/>
                  <a:gd name="connsiteX5" fmla="*/ 4024685 w 5585791"/>
                  <a:gd name="connsiteY5" fmla="*/ 2119855 h 3732645"/>
                  <a:gd name="connsiteX6" fmla="*/ 4080344 w 5585791"/>
                  <a:gd name="connsiteY6" fmla="*/ 1936975 h 3732645"/>
                  <a:gd name="connsiteX7" fmla="*/ 3873610 w 5585791"/>
                  <a:gd name="connsiteY7" fmla="*/ 2056245 h 3732645"/>
                  <a:gd name="connsiteX8" fmla="*/ 3639832 w 5585791"/>
                  <a:gd name="connsiteY8" fmla="*/ 2310237 h 3732645"/>
                  <a:gd name="connsiteX9" fmla="*/ 2998966 w 5585791"/>
                  <a:gd name="connsiteY9" fmla="*/ 2302735 h 3732645"/>
                  <a:gd name="connsiteX10" fmla="*/ 3611217 w 5585791"/>
                  <a:gd name="connsiteY10" fmla="*/ 1754095 h 3732645"/>
                  <a:gd name="connsiteX11" fmla="*/ 3428337 w 5585791"/>
                  <a:gd name="connsiteY11" fmla="*/ 1666631 h 3732645"/>
                  <a:gd name="connsiteX12" fmla="*/ 3197749 w 5585791"/>
                  <a:gd name="connsiteY12" fmla="*/ 1873365 h 3732645"/>
                  <a:gd name="connsiteX13" fmla="*/ 2306978 w 5585791"/>
                  <a:gd name="connsiteY13" fmla="*/ 2088095 h 3732645"/>
                  <a:gd name="connsiteX14" fmla="*/ 1257631 w 5585791"/>
                  <a:gd name="connsiteY14" fmla="*/ 2899083 h 3732645"/>
                  <a:gd name="connsiteX15" fmla="*/ 1512072 w 5585791"/>
                  <a:gd name="connsiteY15" fmla="*/ 3702165 h 3732645"/>
                  <a:gd name="connsiteX16" fmla="*/ 820309 w 5585791"/>
                  <a:gd name="connsiteY16" fmla="*/ 3081963 h 3732645"/>
                  <a:gd name="connsiteX17" fmla="*/ 1325 w 5585791"/>
                  <a:gd name="connsiteY17" fmla="*/ 2946791 h 3732645"/>
                  <a:gd name="connsiteX18" fmla="*/ 828260 w 5585791"/>
                  <a:gd name="connsiteY18" fmla="*/ 2636690 h 3732645"/>
                  <a:gd name="connsiteX19" fmla="*/ 1754205 w 5585791"/>
                  <a:gd name="connsiteY19" fmla="*/ 1173695 h 3732645"/>
                  <a:gd name="connsiteX20" fmla="*/ 3142090 w 5585791"/>
                  <a:gd name="connsiteY20" fmla="*/ 553448 h 3732645"/>
                  <a:gd name="connsiteX21" fmla="*/ 2735765 w 5585791"/>
                  <a:gd name="connsiteY21" fmla="*/ 71966 h 3732645"/>
                  <a:gd name="connsiteX22" fmla="*/ 3377169 w 5585791"/>
                  <a:gd name="connsiteY22" fmla="*/ 121652 h 3732645"/>
                  <a:gd name="connsiteX0" fmla="*/ 3377169 w 5585791"/>
                  <a:gd name="connsiteY0" fmla="*/ 121652 h 3732645"/>
                  <a:gd name="connsiteX1" fmla="*/ 3841805 w 5585791"/>
                  <a:gd name="connsiteY1" fmla="*/ 561400 h 3732645"/>
                  <a:gd name="connsiteX2" fmla="*/ 5424114 w 5585791"/>
                  <a:gd name="connsiteY2" fmla="*/ 2700300 h 3732645"/>
                  <a:gd name="connsiteX3" fmla="*/ 4811864 w 5585791"/>
                  <a:gd name="connsiteY3" fmla="*/ 2270930 h 3732645"/>
                  <a:gd name="connsiteX4" fmla="*/ 4915231 w 5585791"/>
                  <a:gd name="connsiteY4" fmla="*/ 2509469 h 3732645"/>
                  <a:gd name="connsiteX5" fmla="*/ 4445744 w 5585791"/>
                  <a:gd name="connsiteY5" fmla="*/ 2418725 h 3732645"/>
                  <a:gd name="connsiteX6" fmla="*/ 4024685 w 5585791"/>
                  <a:gd name="connsiteY6" fmla="*/ 2119855 h 3732645"/>
                  <a:gd name="connsiteX7" fmla="*/ 4080344 w 5585791"/>
                  <a:gd name="connsiteY7" fmla="*/ 1936975 h 3732645"/>
                  <a:gd name="connsiteX8" fmla="*/ 3873610 w 5585791"/>
                  <a:gd name="connsiteY8" fmla="*/ 2056245 h 3732645"/>
                  <a:gd name="connsiteX9" fmla="*/ 3639832 w 5585791"/>
                  <a:gd name="connsiteY9" fmla="*/ 2310237 h 3732645"/>
                  <a:gd name="connsiteX10" fmla="*/ 2998966 w 5585791"/>
                  <a:gd name="connsiteY10" fmla="*/ 2302735 h 3732645"/>
                  <a:gd name="connsiteX11" fmla="*/ 3611217 w 5585791"/>
                  <a:gd name="connsiteY11" fmla="*/ 1754095 h 3732645"/>
                  <a:gd name="connsiteX12" fmla="*/ 3428337 w 5585791"/>
                  <a:gd name="connsiteY12" fmla="*/ 1666631 h 3732645"/>
                  <a:gd name="connsiteX13" fmla="*/ 3197749 w 5585791"/>
                  <a:gd name="connsiteY13" fmla="*/ 1873365 h 3732645"/>
                  <a:gd name="connsiteX14" fmla="*/ 2306978 w 5585791"/>
                  <a:gd name="connsiteY14" fmla="*/ 2088095 h 3732645"/>
                  <a:gd name="connsiteX15" fmla="*/ 1257631 w 5585791"/>
                  <a:gd name="connsiteY15" fmla="*/ 2899083 h 3732645"/>
                  <a:gd name="connsiteX16" fmla="*/ 1512072 w 5585791"/>
                  <a:gd name="connsiteY16" fmla="*/ 3702165 h 3732645"/>
                  <a:gd name="connsiteX17" fmla="*/ 820309 w 5585791"/>
                  <a:gd name="connsiteY17" fmla="*/ 3081963 h 3732645"/>
                  <a:gd name="connsiteX18" fmla="*/ 1325 w 5585791"/>
                  <a:gd name="connsiteY18" fmla="*/ 2946791 h 3732645"/>
                  <a:gd name="connsiteX19" fmla="*/ 828260 w 5585791"/>
                  <a:gd name="connsiteY19" fmla="*/ 2636690 h 3732645"/>
                  <a:gd name="connsiteX20" fmla="*/ 1754205 w 5585791"/>
                  <a:gd name="connsiteY20" fmla="*/ 1173695 h 3732645"/>
                  <a:gd name="connsiteX21" fmla="*/ 3142090 w 5585791"/>
                  <a:gd name="connsiteY21" fmla="*/ 553448 h 3732645"/>
                  <a:gd name="connsiteX22" fmla="*/ 2735765 w 5585791"/>
                  <a:gd name="connsiteY22" fmla="*/ 71966 h 3732645"/>
                  <a:gd name="connsiteX23" fmla="*/ 3377169 w 5585791"/>
                  <a:gd name="connsiteY23" fmla="*/ 121652 h 3732645"/>
                  <a:gd name="connsiteX0" fmla="*/ 3377169 w 5585791"/>
                  <a:gd name="connsiteY0" fmla="*/ 121652 h 3732645"/>
                  <a:gd name="connsiteX1" fmla="*/ 3841805 w 5585791"/>
                  <a:gd name="connsiteY1" fmla="*/ 561400 h 3732645"/>
                  <a:gd name="connsiteX2" fmla="*/ 5424114 w 5585791"/>
                  <a:gd name="connsiteY2" fmla="*/ 2700300 h 3732645"/>
                  <a:gd name="connsiteX3" fmla="*/ 4811864 w 5585791"/>
                  <a:gd name="connsiteY3" fmla="*/ 2270930 h 3732645"/>
                  <a:gd name="connsiteX4" fmla="*/ 4915231 w 5585791"/>
                  <a:gd name="connsiteY4" fmla="*/ 2509469 h 3732645"/>
                  <a:gd name="connsiteX5" fmla="*/ 4910693 w 5585791"/>
                  <a:gd name="connsiteY5" fmla="*/ 2511715 h 3732645"/>
                  <a:gd name="connsiteX6" fmla="*/ 4445744 w 5585791"/>
                  <a:gd name="connsiteY6" fmla="*/ 2418725 h 3732645"/>
                  <a:gd name="connsiteX7" fmla="*/ 4024685 w 5585791"/>
                  <a:gd name="connsiteY7" fmla="*/ 2119855 h 3732645"/>
                  <a:gd name="connsiteX8" fmla="*/ 4080344 w 5585791"/>
                  <a:gd name="connsiteY8" fmla="*/ 1936975 h 3732645"/>
                  <a:gd name="connsiteX9" fmla="*/ 3873610 w 5585791"/>
                  <a:gd name="connsiteY9" fmla="*/ 2056245 h 3732645"/>
                  <a:gd name="connsiteX10" fmla="*/ 3639832 w 5585791"/>
                  <a:gd name="connsiteY10" fmla="*/ 2310237 h 3732645"/>
                  <a:gd name="connsiteX11" fmla="*/ 2998966 w 5585791"/>
                  <a:gd name="connsiteY11" fmla="*/ 2302735 h 3732645"/>
                  <a:gd name="connsiteX12" fmla="*/ 3611217 w 5585791"/>
                  <a:gd name="connsiteY12" fmla="*/ 1754095 h 3732645"/>
                  <a:gd name="connsiteX13" fmla="*/ 3428337 w 5585791"/>
                  <a:gd name="connsiteY13" fmla="*/ 1666631 h 3732645"/>
                  <a:gd name="connsiteX14" fmla="*/ 3197749 w 5585791"/>
                  <a:gd name="connsiteY14" fmla="*/ 1873365 h 3732645"/>
                  <a:gd name="connsiteX15" fmla="*/ 2306978 w 5585791"/>
                  <a:gd name="connsiteY15" fmla="*/ 2088095 h 3732645"/>
                  <a:gd name="connsiteX16" fmla="*/ 1257631 w 5585791"/>
                  <a:gd name="connsiteY16" fmla="*/ 2899083 h 3732645"/>
                  <a:gd name="connsiteX17" fmla="*/ 1512072 w 5585791"/>
                  <a:gd name="connsiteY17" fmla="*/ 3702165 h 3732645"/>
                  <a:gd name="connsiteX18" fmla="*/ 820309 w 5585791"/>
                  <a:gd name="connsiteY18" fmla="*/ 3081963 h 3732645"/>
                  <a:gd name="connsiteX19" fmla="*/ 1325 w 5585791"/>
                  <a:gd name="connsiteY19" fmla="*/ 2946791 h 3732645"/>
                  <a:gd name="connsiteX20" fmla="*/ 828260 w 5585791"/>
                  <a:gd name="connsiteY20" fmla="*/ 2636690 h 3732645"/>
                  <a:gd name="connsiteX21" fmla="*/ 1754205 w 5585791"/>
                  <a:gd name="connsiteY21" fmla="*/ 1173695 h 3732645"/>
                  <a:gd name="connsiteX22" fmla="*/ 3142090 w 5585791"/>
                  <a:gd name="connsiteY22" fmla="*/ 553448 h 3732645"/>
                  <a:gd name="connsiteX23" fmla="*/ 2735765 w 5585791"/>
                  <a:gd name="connsiteY23" fmla="*/ 71966 h 3732645"/>
                  <a:gd name="connsiteX24" fmla="*/ 3377169 w 5585791"/>
                  <a:gd name="connsiteY24" fmla="*/ 121652 h 3732645"/>
                  <a:gd name="connsiteX0" fmla="*/ 3377169 w 5585791"/>
                  <a:gd name="connsiteY0" fmla="*/ 121652 h 3732645"/>
                  <a:gd name="connsiteX1" fmla="*/ 3841805 w 5585791"/>
                  <a:gd name="connsiteY1" fmla="*/ 561400 h 3732645"/>
                  <a:gd name="connsiteX2" fmla="*/ 5424114 w 5585791"/>
                  <a:gd name="connsiteY2" fmla="*/ 2700300 h 3732645"/>
                  <a:gd name="connsiteX3" fmla="*/ 4811864 w 5585791"/>
                  <a:gd name="connsiteY3" fmla="*/ 2270930 h 3732645"/>
                  <a:gd name="connsiteX4" fmla="*/ 4915231 w 5585791"/>
                  <a:gd name="connsiteY4" fmla="*/ 2509469 h 3732645"/>
                  <a:gd name="connsiteX5" fmla="*/ 4910693 w 5585791"/>
                  <a:gd name="connsiteY5" fmla="*/ 2511715 h 3732645"/>
                  <a:gd name="connsiteX6" fmla="*/ 4445744 w 5585791"/>
                  <a:gd name="connsiteY6" fmla="*/ 2418725 h 3732645"/>
                  <a:gd name="connsiteX7" fmla="*/ 4024685 w 5585791"/>
                  <a:gd name="connsiteY7" fmla="*/ 2119855 h 3732645"/>
                  <a:gd name="connsiteX8" fmla="*/ 4080344 w 5585791"/>
                  <a:gd name="connsiteY8" fmla="*/ 1936975 h 3732645"/>
                  <a:gd name="connsiteX9" fmla="*/ 3873610 w 5585791"/>
                  <a:gd name="connsiteY9" fmla="*/ 2056245 h 3732645"/>
                  <a:gd name="connsiteX10" fmla="*/ 3639832 w 5585791"/>
                  <a:gd name="connsiteY10" fmla="*/ 2310237 h 3732645"/>
                  <a:gd name="connsiteX11" fmla="*/ 2998966 w 5585791"/>
                  <a:gd name="connsiteY11" fmla="*/ 2302735 h 3732645"/>
                  <a:gd name="connsiteX12" fmla="*/ 3611217 w 5585791"/>
                  <a:gd name="connsiteY12" fmla="*/ 1754095 h 3732645"/>
                  <a:gd name="connsiteX13" fmla="*/ 3428337 w 5585791"/>
                  <a:gd name="connsiteY13" fmla="*/ 1666631 h 3732645"/>
                  <a:gd name="connsiteX14" fmla="*/ 3197749 w 5585791"/>
                  <a:gd name="connsiteY14" fmla="*/ 1873365 h 3732645"/>
                  <a:gd name="connsiteX15" fmla="*/ 2306978 w 5585791"/>
                  <a:gd name="connsiteY15" fmla="*/ 2088095 h 3732645"/>
                  <a:gd name="connsiteX16" fmla="*/ 1257631 w 5585791"/>
                  <a:gd name="connsiteY16" fmla="*/ 2899083 h 3732645"/>
                  <a:gd name="connsiteX17" fmla="*/ 1512072 w 5585791"/>
                  <a:gd name="connsiteY17" fmla="*/ 3702165 h 3732645"/>
                  <a:gd name="connsiteX18" fmla="*/ 820309 w 5585791"/>
                  <a:gd name="connsiteY18" fmla="*/ 3081963 h 3732645"/>
                  <a:gd name="connsiteX19" fmla="*/ 1325 w 5585791"/>
                  <a:gd name="connsiteY19" fmla="*/ 2946791 h 3732645"/>
                  <a:gd name="connsiteX20" fmla="*/ 828260 w 5585791"/>
                  <a:gd name="connsiteY20" fmla="*/ 2636690 h 3732645"/>
                  <a:gd name="connsiteX21" fmla="*/ 1754205 w 5585791"/>
                  <a:gd name="connsiteY21" fmla="*/ 1173695 h 3732645"/>
                  <a:gd name="connsiteX22" fmla="*/ 3142090 w 5585791"/>
                  <a:gd name="connsiteY22" fmla="*/ 553448 h 3732645"/>
                  <a:gd name="connsiteX23" fmla="*/ 2735765 w 5585791"/>
                  <a:gd name="connsiteY23" fmla="*/ 71966 h 3732645"/>
                  <a:gd name="connsiteX24" fmla="*/ 3377169 w 5585791"/>
                  <a:gd name="connsiteY24" fmla="*/ 121652 h 3732645"/>
                  <a:gd name="connsiteX0" fmla="*/ 3377169 w 5585791"/>
                  <a:gd name="connsiteY0" fmla="*/ 121652 h 3732645"/>
                  <a:gd name="connsiteX1" fmla="*/ 3841805 w 5585791"/>
                  <a:gd name="connsiteY1" fmla="*/ 561400 h 3732645"/>
                  <a:gd name="connsiteX2" fmla="*/ 5424114 w 5585791"/>
                  <a:gd name="connsiteY2" fmla="*/ 2627975 h 3732645"/>
                  <a:gd name="connsiteX3" fmla="*/ 4811864 w 5585791"/>
                  <a:gd name="connsiteY3" fmla="*/ 2270930 h 3732645"/>
                  <a:gd name="connsiteX4" fmla="*/ 4915231 w 5585791"/>
                  <a:gd name="connsiteY4" fmla="*/ 2509469 h 3732645"/>
                  <a:gd name="connsiteX5" fmla="*/ 4910693 w 5585791"/>
                  <a:gd name="connsiteY5" fmla="*/ 2511715 h 3732645"/>
                  <a:gd name="connsiteX6" fmla="*/ 4445744 w 5585791"/>
                  <a:gd name="connsiteY6" fmla="*/ 2418725 h 3732645"/>
                  <a:gd name="connsiteX7" fmla="*/ 4024685 w 5585791"/>
                  <a:gd name="connsiteY7" fmla="*/ 2119855 h 3732645"/>
                  <a:gd name="connsiteX8" fmla="*/ 4080344 w 5585791"/>
                  <a:gd name="connsiteY8" fmla="*/ 1936975 h 3732645"/>
                  <a:gd name="connsiteX9" fmla="*/ 3873610 w 5585791"/>
                  <a:gd name="connsiteY9" fmla="*/ 2056245 h 3732645"/>
                  <a:gd name="connsiteX10" fmla="*/ 3639832 w 5585791"/>
                  <a:gd name="connsiteY10" fmla="*/ 2310237 h 3732645"/>
                  <a:gd name="connsiteX11" fmla="*/ 2998966 w 5585791"/>
                  <a:gd name="connsiteY11" fmla="*/ 2302735 h 3732645"/>
                  <a:gd name="connsiteX12" fmla="*/ 3611217 w 5585791"/>
                  <a:gd name="connsiteY12" fmla="*/ 1754095 h 3732645"/>
                  <a:gd name="connsiteX13" fmla="*/ 3428337 w 5585791"/>
                  <a:gd name="connsiteY13" fmla="*/ 1666631 h 3732645"/>
                  <a:gd name="connsiteX14" fmla="*/ 3197749 w 5585791"/>
                  <a:gd name="connsiteY14" fmla="*/ 1873365 h 3732645"/>
                  <a:gd name="connsiteX15" fmla="*/ 2306978 w 5585791"/>
                  <a:gd name="connsiteY15" fmla="*/ 2088095 h 3732645"/>
                  <a:gd name="connsiteX16" fmla="*/ 1257631 w 5585791"/>
                  <a:gd name="connsiteY16" fmla="*/ 2899083 h 3732645"/>
                  <a:gd name="connsiteX17" fmla="*/ 1512072 w 5585791"/>
                  <a:gd name="connsiteY17" fmla="*/ 3702165 h 3732645"/>
                  <a:gd name="connsiteX18" fmla="*/ 820309 w 5585791"/>
                  <a:gd name="connsiteY18" fmla="*/ 3081963 h 3732645"/>
                  <a:gd name="connsiteX19" fmla="*/ 1325 w 5585791"/>
                  <a:gd name="connsiteY19" fmla="*/ 2946791 h 3732645"/>
                  <a:gd name="connsiteX20" fmla="*/ 828260 w 5585791"/>
                  <a:gd name="connsiteY20" fmla="*/ 2636690 h 3732645"/>
                  <a:gd name="connsiteX21" fmla="*/ 1754205 w 5585791"/>
                  <a:gd name="connsiteY21" fmla="*/ 1173695 h 3732645"/>
                  <a:gd name="connsiteX22" fmla="*/ 3142090 w 5585791"/>
                  <a:gd name="connsiteY22" fmla="*/ 553448 h 3732645"/>
                  <a:gd name="connsiteX23" fmla="*/ 2735765 w 5585791"/>
                  <a:gd name="connsiteY23" fmla="*/ 71966 h 3732645"/>
                  <a:gd name="connsiteX24" fmla="*/ 3377169 w 5585791"/>
                  <a:gd name="connsiteY24" fmla="*/ 121652 h 3732645"/>
                  <a:gd name="connsiteX0" fmla="*/ 3377169 w 5585791"/>
                  <a:gd name="connsiteY0" fmla="*/ 121652 h 3732645"/>
                  <a:gd name="connsiteX1" fmla="*/ 3841805 w 5585791"/>
                  <a:gd name="connsiteY1" fmla="*/ 561400 h 3732645"/>
                  <a:gd name="connsiteX2" fmla="*/ 5424114 w 5585791"/>
                  <a:gd name="connsiteY2" fmla="*/ 2627975 h 3732645"/>
                  <a:gd name="connsiteX3" fmla="*/ 4811864 w 5585791"/>
                  <a:gd name="connsiteY3" fmla="*/ 2270930 h 3732645"/>
                  <a:gd name="connsiteX4" fmla="*/ 4915231 w 5585791"/>
                  <a:gd name="connsiteY4" fmla="*/ 2509469 h 3732645"/>
                  <a:gd name="connsiteX5" fmla="*/ 4910693 w 5585791"/>
                  <a:gd name="connsiteY5" fmla="*/ 2511715 h 3732645"/>
                  <a:gd name="connsiteX6" fmla="*/ 4445744 w 5585791"/>
                  <a:gd name="connsiteY6" fmla="*/ 2418725 h 3732645"/>
                  <a:gd name="connsiteX7" fmla="*/ 4024685 w 5585791"/>
                  <a:gd name="connsiteY7" fmla="*/ 2119855 h 3732645"/>
                  <a:gd name="connsiteX8" fmla="*/ 4080344 w 5585791"/>
                  <a:gd name="connsiteY8" fmla="*/ 1936975 h 3732645"/>
                  <a:gd name="connsiteX9" fmla="*/ 3873610 w 5585791"/>
                  <a:gd name="connsiteY9" fmla="*/ 2056245 h 3732645"/>
                  <a:gd name="connsiteX10" fmla="*/ 3639832 w 5585791"/>
                  <a:gd name="connsiteY10" fmla="*/ 2310237 h 3732645"/>
                  <a:gd name="connsiteX11" fmla="*/ 2998966 w 5585791"/>
                  <a:gd name="connsiteY11" fmla="*/ 2302735 h 3732645"/>
                  <a:gd name="connsiteX12" fmla="*/ 3611217 w 5585791"/>
                  <a:gd name="connsiteY12" fmla="*/ 1754095 h 3732645"/>
                  <a:gd name="connsiteX13" fmla="*/ 3428337 w 5585791"/>
                  <a:gd name="connsiteY13" fmla="*/ 1666631 h 3732645"/>
                  <a:gd name="connsiteX14" fmla="*/ 3197749 w 5585791"/>
                  <a:gd name="connsiteY14" fmla="*/ 1873365 h 3732645"/>
                  <a:gd name="connsiteX15" fmla="*/ 2306978 w 5585791"/>
                  <a:gd name="connsiteY15" fmla="*/ 2088095 h 3732645"/>
                  <a:gd name="connsiteX16" fmla="*/ 1257631 w 5585791"/>
                  <a:gd name="connsiteY16" fmla="*/ 2899083 h 3732645"/>
                  <a:gd name="connsiteX17" fmla="*/ 1512072 w 5585791"/>
                  <a:gd name="connsiteY17" fmla="*/ 3702165 h 3732645"/>
                  <a:gd name="connsiteX18" fmla="*/ 820309 w 5585791"/>
                  <a:gd name="connsiteY18" fmla="*/ 3081963 h 3732645"/>
                  <a:gd name="connsiteX19" fmla="*/ 1325 w 5585791"/>
                  <a:gd name="connsiteY19" fmla="*/ 2946791 h 3732645"/>
                  <a:gd name="connsiteX20" fmla="*/ 828260 w 5585791"/>
                  <a:gd name="connsiteY20" fmla="*/ 2636690 h 3732645"/>
                  <a:gd name="connsiteX21" fmla="*/ 1754205 w 5585791"/>
                  <a:gd name="connsiteY21" fmla="*/ 1173695 h 3732645"/>
                  <a:gd name="connsiteX22" fmla="*/ 3142090 w 5585791"/>
                  <a:gd name="connsiteY22" fmla="*/ 553448 h 3732645"/>
                  <a:gd name="connsiteX23" fmla="*/ 2735765 w 5585791"/>
                  <a:gd name="connsiteY23" fmla="*/ 71966 h 3732645"/>
                  <a:gd name="connsiteX24" fmla="*/ 3377169 w 5585791"/>
                  <a:gd name="connsiteY24" fmla="*/ 121652 h 3732645"/>
                  <a:gd name="connsiteX0" fmla="*/ 3377169 w 5479414"/>
                  <a:gd name="connsiteY0" fmla="*/ 121652 h 3732645"/>
                  <a:gd name="connsiteX1" fmla="*/ 3841805 w 5479414"/>
                  <a:gd name="connsiteY1" fmla="*/ 561400 h 3732645"/>
                  <a:gd name="connsiteX2" fmla="*/ 5424114 w 5479414"/>
                  <a:gd name="connsiteY2" fmla="*/ 2627975 h 3732645"/>
                  <a:gd name="connsiteX3" fmla="*/ 4811864 w 5479414"/>
                  <a:gd name="connsiteY3" fmla="*/ 2270930 h 3732645"/>
                  <a:gd name="connsiteX4" fmla="*/ 4915231 w 5479414"/>
                  <a:gd name="connsiteY4" fmla="*/ 2509469 h 3732645"/>
                  <a:gd name="connsiteX5" fmla="*/ 4910693 w 5479414"/>
                  <a:gd name="connsiteY5" fmla="*/ 2511715 h 3732645"/>
                  <a:gd name="connsiteX6" fmla="*/ 4445744 w 5479414"/>
                  <a:gd name="connsiteY6" fmla="*/ 2418725 h 3732645"/>
                  <a:gd name="connsiteX7" fmla="*/ 4024685 w 5479414"/>
                  <a:gd name="connsiteY7" fmla="*/ 2119855 h 3732645"/>
                  <a:gd name="connsiteX8" fmla="*/ 4080344 w 5479414"/>
                  <a:gd name="connsiteY8" fmla="*/ 1936975 h 3732645"/>
                  <a:gd name="connsiteX9" fmla="*/ 3873610 w 5479414"/>
                  <a:gd name="connsiteY9" fmla="*/ 2056245 h 3732645"/>
                  <a:gd name="connsiteX10" fmla="*/ 3639832 w 5479414"/>
                  <a:gd name="connsiteY10" fmla="*/ 2310237 h 3732645"/>
                  <a:gd name="connsiteX11" fmla="*/ 2998966 w 5479414"/>
                  <a:gd name="connsiteY11" fmla="*/ 2302735 h 3732645"/>
                  <a:gd name="connsiteX12" fmla="*/ 3611217 w 5479414"/>
                  <a:gd name="connsiteY12" fmla="*/ 1754095 h 3732645"/>
                  <a:gd name="connsiteX13" fmla="*/ 3428337 w 5479414"/>
                  <a:gd name="connsiteY13" fmla="*/ 1666631 h 3732645"/>
                  <a:gd name="connsiteX14" fmla="*/ 3197749 w 5479414"/>
                  <a:gd name="connsiteY14" fmla="*/ 1873365 h 3732645"/>
                  <a:gd name="connsiteX15" fmla="*/ 2306978 w 5479414"/>
                  <a:gd name="connsiteY15" fmla="*/ 2088095 h 3732645"/>
                  <a:gd name="connsiteX16" fmla="*/ 1257631 w 5479414"/>
                  <a:gd name="connsiteY16" fmla="*/ 2899083 h 3732645"/>
                  <a:gd name="connsiteX17" fmla="*/ 1512072 w 5479414"/>
                  <a:gd name="connsiteY17" fmla="*/ 3702165 h 3732645"/>
                  <a:gd name="connsiteX18" fmla="*/ 820309 w 5479414"/>
                  <a:gd name="connsiteY18" fmla="*/ 3081963 h 3732645"/>
                  <a:gd name="connsiteX19" fmla="*/ 1325 w 5479414"/>
                  <a:gd name="connsiteY19" fmla="*/ 2946791 h 3732645"/>
                  <a:gd name="connsiteX20" fmla="*/ 828260 w 5479414"/>
                  <a:gd name="connsiteY20" fmla="*/ 2636690 h 3732645"/>
                  <a:gd name="connsiteX21" fmla="*/ 1754205 w 5479414"/>
                  <a:gd name="connsiteY21" fmla="*/ 1173695 h 3732645"/>
                  <a:gd name="connsiteX22" fmla="*/ 3142090 w 5479414"/>
                  <a:gd name="connsiteY22" fmla="*/ 553448 h 3732645"/>
                  <a:gd name="connsiteX23" fmla="*/ 2735765 w 5479414"/>
                  <a:gd name="connsiteY23" fmla="*/ 71966 h 3732645"/>
                  <a:gd name="connsiteX24" fmla="*/ 3377169 w 5479414"/>
                  <a:gd name="connsiteY24" fmla="*/ 121652 h 3732645"/>
                  <a:gd name="connsiteX0" fmla="*/ 3377169 w 5479414"/>
                  <a:gd name="connsiteY0" fmla="*/ 121652 h 3732645"/>
                  <a:gd name="connsiteX1" fmla="*/ 3841805 w 5479414"/>
                  <a:gd name="connsiteY1" fmla="*/ 561400 h 3732645"/>
                  <a:gd name="connsiteX2" fmla="*/ 5424114 w 5479414"/>
                  <a:gd name="connsiteY2" fmla="*/ 2627975 h 3732645"/>
                  <a:gd name="connsiteX3" fmla="*/ 4811864 w 5479414"/>
                  <a:gd name="connsiteY3" fmla="*/ 2270930 h 3732645"/>
                  <a:gd name="connsiteX4" fmla="*/ 4915231 w 5479414"/>
                  <a:gd name="connsiteY4" fmla="*/ 2509469 h 3732645"/>
                  <a:gd name="connsiteX5" fmla="*/ 4910693 w 5479414"/>
                  <a:gd name="connsiteY5" fmla="*/ 2511715 h 3732645"/>
                  <a:gd name="connsiteX6" fmla="*/ 4445744 w 5479414"/>
                  <a:gd name="connsiteY6" fmla="*/ 2418725 h 3732645"/>
                  <a:gd name="connsiteX7" fmla="*/ 4024685 w 5479414"/>
                  <a:gd name="connsiteY7" fmla="*/ 2119855 h 3732645"/>
                  <a:gd name="connsiteX8" fmla="*/ 4080344 w 5479414"/>
                  <a:gd name="connsiteY8" fmla="*/ 1936975 h 3732645"/>
                  <a:gd name="connsiteX9" fmla="*/ 3873610 w 5479414"/>
                  <a:gd name="connsiteY9" fmla="*/ 2056245 h 3732645"/>
                  <a:gd name="connsiteX10" fmla="*/ 3639832 w 5479414"/>
                  <a:gd name="connsiteY10" fmla="*/ 2310237 h 3732645"/>
                  <a:gd name="connsiteX11" fmla="*/ 2998966 w 5479414"/>
                  <a:gd name="connsiteY11" fmla="*/ 2302735 h 3732645"/>
                  <a:gd name="connsiteX12" fmla="*/ 3611217 w 5479414"/>
                  <a:gd name="connsiteY12" fmla="*/ 1754095 h 3732645"/>
                  <a:gd name="connsiteX13" fmla="*/ 3428337 w 5479414"/>
                  <a:gd name="connsiteY13" fmla="*/ 1666631 h 3732645"/>
                  <a:gd name="connsiteX14" fmla="*/ 3197749 w 5479414"/>
                  <a:gd name="connsiteY14" fmla="*/ 1873365 h 3732645"/>
                  <a:gd name="connsiteX15" fmla="*/ 2306978 w 5479414"/>
                  <a:gd name="connsiteY15" fmla="*/ 2088095 h 3732645"/>
                  <a:gd name="connsiteX16" fmla="*/ 1257631 w 5479414"/>
                  <a:gd name="connsiteY16" fmla="*/ 2899083 h 3732645"/>
                  <a:gd name="connsiteX17" fmla="*/ 1512072 w 5479414"/>
                  <a:gd name="connsiteY17" fmla="*/ 3702165 h 3732645"/>
                  <a:gd name="connsiteX18" fmla="*/ 820309 w 5479414"/>
                  <a:gd name="connsiteY18" fmla="*/ 3081963 h 3732645"/>
                  <a:gd name="connsiteX19" fmla="*/ 1325 w 5479414"/>
                  <a:gd name="connsiteY19" fmla="*/ 2946791 h 3732645"/>
                  <a:gd name="connsiteX20" fmla="*/ 828260 w 5479414"/>
                  <a:gd name="connsiteY20" fmla="*/ 2636690 h 3732645"/>
                  <a:gd name="connsiteX21" fmla="*/ 1754205 w 5479414"/>
                  <a:gd name="connsiteY21" fmla="*/ 1173695 h 3732645"/>
                  <a:gd name="connsiteX22" fmla="*/ 3142090 w 5479414"/>
                  <a:gd name="connsiteY22" fmla="*/ 553448 h 3732645"/>
                  <a:gd name="connsiteX23" fmla="*/ 2735765 w 5479414"/>
                  <a:gd name="connsiteY23" fmla="*/ 71966 h 3732645"/>
                  <a:gd name="connsiteX24" fmla="*/ 3377169 w 5479414"/>
                  <a:gd name="connsiteY24" fmla="*/ 121652 h 3732645"/>
                  <a:gd name="connsiteX0" fmla="*/ 3377169 w 5479414"/>
                  <a:gd name="connsiteY0" fmla="*/ 121652 h 3732645"/>
                  <a:gd name="connsiteX1" fmla="*/ 3841805 w 5479414"/>
                  <a:gd name="connsiteY1" fmla="*/ 561400 h 3732645"/>
                  <a:gd name="connsiteX2" fmla="*/ 5424114 w 5479414"/>
                  <a:gd name="connsiteY2" fmla="*/ 2627975 h 3732645"/>
                  <a:gd name="connsiteX3" fmla="*/ 4811864 w 5479414"/>
                  <a:gd name="connsiteY3" fmla="*/ 2270930 h 3732645"/>
                  <a:gd name="connsiteX4" fmla="*/ 4915231 w 5479414"/>
                  <a:gd name="connsiteY4" fmla="*/ 2509469 h 3732645"/>
                  <a:gd name="connsiteX5" fmla="*/ 4910693 w 5479414"/>
                  <a:gd name="connsiteY5" fmla="*/ 2511715 h 3732645"/>
                  <a:gd name="connsiteX6" fmla="*/ 4905527 w 5479414"/>
                  <a:gd name="connsiteY6" fmla="*/ 2573709 h 3732645"/>
                  <a:gd name="connsiteX7" fmla="*/ 4445744 w 5479414"/>
                  <a:gd name="connsiteY7" fmla="*/ 2418725 h 3732645"/>
                  <a:gd name="connsiteX8" fmla="*/ 4024685 w 5479414"/>
                  <a:gd name="connsiteY8" fmla="*/ 2119855 h 3732645"/>
                  <a:gd name="connsiteX9" fmla="*/ 4080344 w 5479414"/>
                  <a:gd name="connsiteY9" fmla="*/ 1936975 h 3732645"/>
                  <a:gd name="connsiteX10" fmla="*/ 3873610 w 5479414"/>
                  <a:gd name="connsiteY10" fmla="*/ 2056245 h 3732645"/>
                  <a:gd name="connsiteX11" fmla="*/ 3639832 w 5479414"/>
                  <a:gd name="connsiteY11" fmla="*/ 2310237 h 3732645"/>
                  <a:gd name="connsiteX12" fmla="*/ 2998966 w 5479414"/>
                  <a:gd name="connsiteY12" fmla="*/ 2302735 h 3732645"/>
                  <a:gd name="connsiteX13" fmla="*/ 3611217 w 5479414"/>
                  <a:gd name="connsiteY13" fmla="*/ 1754095 h 3732645"/>
                  <a:gd name="connsiteX14" fmla="*/ 3428337 w 5479414"/>
                  <a:gd name="connsiteY14" fmla="*/ 1666631 h 3732645"/>
                  <a:gd name="connsiteX15" fmla="*/ 3197749 w 5479414"/>
                  <a:gd name="connsiteY15" fmla="*/ 1873365 h 3732645"/>
                  <a:gd name="connsiteX16" fmla="*/ 2306978 w 5479414"/>
                  <a:gd name="connsiteY16" fmla="*/ 2088095 h 3732645"/>
                  <a:gd name="connsiteX17" fmla="*/ 1257631 w 5479414"/>
                  <a:gd name="connsiteY17" fmla="*/ 2899083 h 3732645"/>
                  <a:gd name="connsiteX18" fmla="*/ 1512072 w 5479414"/>
                  <a:gd name="connsiteY18" fmla="*/ 3702165 h 3732645"/>
                  <a:gd name="connsiteX19" fmla="*/ 820309 w 5479414"/>
                  <a:gd name="connsiteY19" fmla="*/ 3081963 h 3732645"/>
                  <a:gd name="connsiteX20" fmla="*/ 1325 w 5479414"/>
                  <a:gd name="connsiteY20" fmla="*/ 2946791 h 3732645"/>
                  <a:gd name="connsiteX21" fmla="*/ 828260 w 5479414"/>
                  <a:gd name="connsiteY21" fmla="*/ 2636690 h 3732645"/>
                  <a:gd name="connsiteX22" fmla="*/ 1754205 w 5479414"/>
                  <a:gd name="connsiteY22" fmla="*/ 1173695 h 3732645"/>
                  <a:gd name="connsiteX23" fmla="*/ 3142090 w 5479414"/>
                  <a:gd name="connsiteY23" fmla="*/ 553448 h 3732645"/>
                  <a:gd name="connsiteX24" fmla="*/ 2735765 w 5479414"/>
                  <a:gd name="connsiteY24" fmla="*/ 71966 h 3732645"/>
                  <a:gd name="connsiteX25" fmla="*/ 3377169 w 5479414"/>
                  <a:gd name="connsiteY25" fmla="*/ 121652 h 3732645"/>
                  <a:gd name="connsiteX0" fmla="*/ 3377169 w 5479414"/>
                  <a:gd name="connsiteY0" fmla="*/ 121652 h 3732645"/>
                  <a:gd name="connsiteX1" fmla="*/ 3841805 w 5479414"/>
                  <a:gd name="connsiteY1" fmla="*/ 561400 h 3732645"/>
                  <a:gd name="connsiteX2" fmla="*/ 5424114 w 5479414"/>
                  <a:gd name="connsiteY2" fmla="*/ 2627975 h 3732645"/>
                  <a:gd name="connsiteX3" fmla="*/ 4811864 w 5479414"/>
                  <a:gd name="connsiteY3" fmla="*/ 2270930 h 3732645"/>
                  <a:gd name="connsiteX4" fmla="*/ 4915231 w 5479414"/>
                  <a:gd name="connsiteY4" fmla="*/ 2509469 h 3732645"/>
                  <a:gd name="connsiteX5" fmla="*/ 4910693 w 5479414"/>
                  <a:gd name="connsiteY5" fmla="*/ 2511715 h 3732645"/>
                  <a:gd name="connsiteX6" fmla="*/ 4905527 w 5479414"/>
                  <a:gd name="connsiteY6" fmla="*/ 2573709 h 3732645"/>
                  <a:gd name="connsiteX7" fmla="*/ 4445744 w 5479414"/>
                  <a:gd name="connsiteY7" fmla="*/ 2418725 h 3732645"/>
                  <a:gd name="connsiteX8" fmla="*/ 4024685 w 5479414"/>
                  <a:gd name="connsiteY8" fmla="*/ 2119855 h 3732645"/>
                  <a:gd name="connsiteX9" fmla="*/ 4080344 w 5479414"/>
                  <a:gd name="connsiteY9" fmla="*/ 1936975 h 3732645"/>
                  <a:gd name="connsiteX10" fmla="*/ 3873610 w 5479414"/>
                  <a:gd name="connsiteY10" fmla="*/ 2056245 h 3732645"/>
                  <a:gd name="connsiteX11" fmla="*/ 3639832 w 5479414"/>
                  <a:gd name="connsiteY11" fmla="*/ 2310237 h 3732645"/>
                  <a:gd name="connsiteX12" fmla="*/ 2998966 w 5479414"/>
                  <a:gd name="connsiteY12" fmla="*/ 2302735 h 3732645"/>
                  <a:gd name="connsiteX13" fmla="*/ 3611217 w 5479414"/>
                  <a:gd name="connsiteY13" fmla="*/ 1754095 h 3732645"/>
                  <a:gd name="connsiteX14" fmla="*/ 3428337 w 5479414"/>
                  <a:gd name="connsiteY14" fmla="*/ 1666631 h 3732645"/>
                  <a:gd name="connsiteX15" fmla="*/ 3197749 w 5479414"/>
                  <a:gd name="connsiteY15" fmla="*/ 1873365 h 3732645"/>
                  <a:gd name="connsiteX16" fmla="*/ 2306978 w 5479414"/>
                  <a:gd name="connsiteY16" fmla="*/ 2088095 h 3732645"/>
                  <a:gd name="connsiteX17" fmla="*/ 1257631 w 5479414"/>
                  <a:gd name="connsiteY17" fmla="*/ 2899083 h 3732645"/>
                  <a:gd name="connsiteX18" fmla="*/ 1512072 w 5479414"/>
                  <a:gd name="connsiteY18" fmla="*/ 3702165 h 3732645"/>
                  <a:gd name="connsiteX19" fmla="*/ 820309 w 5479414"/>
                  <a:gd name="connsiteY19" fmla="*/ 3081963 h 3732645"/>
                  <a:gd name="connsiteX20" fmla="*/ 1325 w 5479414"/>
                  <a:gd name="connsiteY20" fmla="*/ 2946791 h 3732645"/>
                  <a:gd name="connsiteX21" fmla="*/ 828260 w 5479414"/>
                  <a:gd name="connsiteY21" fmla="*/ 2636690 h 3732645"/>
                  <a:gd name="connsiteX22" fmla="*/ 1754205 w 5479414"/>
                  <a:gd name="connsiteY22" fmla="*/ 1173695 h 3732645"/>
                  <a:gd name="connsiteX23" fmla="*/ 3142090 w 5479414"/>
                  <a:gd name="connsiteY23" fmla="*/ 553448 h 3732645"/>
                  <a:gd name="connsiteX24" fmla="*/ 2735765 w 5479414"/>
                  <a:gd name="connsiteY24" fmla="*/ 71966 h 3732645"/>
                  <a:gd name="connsiteX25" fmla="*/ 3377169 w 5479414"/>
                  <a:gd name="connsiteY25" fmla="*/ 121652 h 3732645"/>
                  <a:gd name="connsiteX0" fmla="*/ 3377169 w 5479414"/>
                  <a:gd name="connsiteY0" fmla="*/ 121652 h 3742977"/>
                  <a:gd name="connsiteX1" fmla="*/ 3841805 w 5479414"/>
                  <a:gd name="connsiteY1" fmla="*/ 561400 h 3742977"/>
                  <a:gd name="connsiteX2" fmla="*/ 5424114 w 5479414"/>
                  <a:gd name="connsiteY2" fmla="*/ 2627975 h 3742977"/>
                  <a:gd name="connsiteX3" fmla="*/ 4811864 w 5479414"/>
                  <a:gd name="connsiteY3" fmla="*/ 2270930 h 3742977"/>
                  <a:gd name="connsiteX4" fmla="*/ 4915231 w 5479414"/>
                  <a:gd name="connsiteY4" fmla="*/ 2509469 h 3742977"/>
                  <a:gd name="connsiteX5" fmla="*/ 4910693 w 5479414"/>
                  <a:gd name="connsiteY5" fmla="*/ 2511715 h 3742977"/>
                  <a:gd name="connsiteX6" fmla="*/ 4905527 w 5479414"/>
                  <a:gd name="connsiteY6" fmla="*/ 2573709 h 3742977"/>
                  <a:gd name="connsiteX7" fmla="*/ 4445744 w 5479414"/>
                  <a:gd name="connsiteY7" fmla="*/ 2418725 h 3742977"/>
                  <a:gd name="connsiteX8" fmla="*/ 4024685 w 5479414"/>
                  <a:gd name="connsiteY8" fmla="*/ 2119855 h 3742977"/>
                  <a:gd name="connsiteX9" fmla="*/ 4080344 w 5479414"/>
                  <a:gd name="connsiteY9" fmla="*/ 1936975 h 3742977"/>
                  <a:gd name="connsiteX10" fmla="*/ 3873610 w 5479414"/>
                  <a:gd name="connsiteY10" fmla="*/ 2056245 h 3742977"/>
                  <a:gd name="connsiteX11" fmla="*/ 3639832 w 5479414"/>
                  <a:gd name="connsiteY11" fmla="*/ 2310237 h 3742977"/>
                  <a:gd name="connsiteX12" fmla="*/ 2998966 w 5479414"/>
                  <a:gd name="connsiteY12" fmla="*/ 2302735 h 3742977"/>
                  <a:gd name="connsiteX13" fmla="*/ 3611217 w 5479414"/>
                  <a:gd name="connsiteY13" fmla="*/ 1754095 h 3742977"/>
                  <a:gd name="connsiteX14" fmla="*/ 3428337 w 5479414"/>
                  <a:gd name="connsiteY14" fmla="*/ 1666631 h 3742977"/>
                  <a:gd name="connsiteX15" fmla="*/ 3197749 w 5479414"/>
                  <a:gd name="connsiteY15" fmla="*/ 1873365 h 3742977"/>
                  <a:gd name="connsiteX16" fmla="*/ 2306978 w 5479414"/>
                  <a:gd name="connsiteY16" fmla="*/ 2088095 h 3742977"/>
                  <a:gd name="connsiteX17" fmla="*/ 1257631 w 5479414"/>
                  <a:gd name="connsiteY17" fmla="*/ 2899083 h 3742977"/>
                  <a:gd name="connsiteX18" fmla="*/ 1512072 w 5479414"/>
                  <a:gd name="connsiteY18" fmla="*/ 3702165 h 3742977"/>
                  <a:gd name="connsiteX19" fmla="*/ 820309 w 5479414"/>
                  <a:gd name="connsiteY19" fmla="*/ 3143957 h 3742977"/>
                  <a:gd name="connsiteX20" fmla="*/ 1325 w 5479414"/>
                  <a:gd name="connsiteY20" fmla="*/ 2946791 h 3742977"/>
                  <a:gd name="connsiteX21" fmla="*/ 828260 w 5479414"/>
                  <a:gd name="connsiteY21" fmla="*/ 2636690 h 3742977"/>
                  <a:gd name="connsiteX22" fmla="*/ 1754205 w 5479414"/>
                  <a:gd name="connsiteY22" fmla="*/ 1173695 h 3742977"/>
                  <a:gd name="connsiteX23" fmla="*/ 3142090 w 5479414"/>
                  <a:gd name="connsiteY23" fmla="*/ 553448 h 3742977"/>
                  <a:gd name="connsiteX24" fmla="*/ 2735765 w 5479414"/>
                  <a:gd name="connsiteY24" fmla="*/ 71966 h 3742977"/>
                  <a:gd name="connsiteX25" fmla="*/ 3377169 w 5479414"/>
                  <a:gd name="connsiteY25" fmla="*/ 121652 h 3742977"/>
                  <a:gd name="connsiteX0" fmla="*/ 3377169 w 5479414"/>
                  <a:gd name="connsiteY0" fmla="*/ 121652 h 3820468"/>
                  <a:gd name="connsiteX1" fmla="*/ 3841805 w 5479414"/>
                  <a:gd name="connsiteY1" fmla="*/ 561400 h 3820468"/>
                  <a:gd name="connsiteX2" fmla="*/ 5424114 w 5479414"/>
                  <a:gd name="connsiteY2" fmla="*/ 2627975 h 3820468"/>
                  <a:gd name="connsiteX3" fmla="*/ 4811864 w 5479414"/>
                  <a:gd name="connsiteY3" fmla="*/ 2270930 h 3820468"/>
                  <a:gd name="connsiteX4" fmla="*/ 4915231 w 5479414"/>
                  <a:gd name="connsiteY4" fmla="*/ 2509469 h 3820468"/>
                  <a:gd name="connsiteX5" fmla="*/ 4910693 w 5479414"/>
                  <a:gd name="connsiteY5" fmla="*/ 2511715 h 3820468"/>
                  <a:gd name="connsiteX6" fmla="*/ 4905527 w 5479414"/>
                  <a:gd name="connsiteY6" fmla="*/ 2573709 h 3820468"/>
                  <a:gd name="connsiteX7" fmla="*/ 4445744 w 5479414"/>
                  <a:gd name="connsiteY7" fmla="*/ 2418725 h 3820468"/>
                  <a:gd name="connsiteX8" fmla="*/ 4024685 w 5479414"/>
                  <a:gd name="connsiteY8" fmla="*/ 2119855 h 3820468"/>
                  <a:gd name="connsiteX9" fmla="*/ 4080344 w 5479414"/>
                  <a:gd name="connsiteY9" fmla="*/ 1936975 h 3820468"/>
                  <a:gd name="connsiteX10" fmla="*/ 3873610 w 5479414"/>
                  <a:gd name="connsiteY10" fmla="*/ 2056245 h 3820468"/>
                  <a:gd name="connsiteX11" fmla="*/ 3639832 w 5479414"/>
                  <a:gd name="connsiteY11" fmla="*/ 2310237 h 3820468"/>
                  <a:gd name="connsiteX12" fmla="*/ 2998966 w 5479414"/>
                  <a:gd name="connsiteY12" fmla="*/ 2302735 h 3820468"/>
                  <a:gd name="connsiteX13" fmla="*/ 3611217 w 5479414"/>
                  <a:gd name="connsiteY13" fmla="*/ 1754095 h 3820468"/>
                  <a:gd name="connsiteX14" fmla="*/ 3428337 w 5479414"/>
                  <a:gd name="connsiteY14" fmla="*/ 1666631 h 3820468"/>
                  <a:gd name="connsiteX15" fmla="*/ 3197749 w 5479414"/>
                  <a:gd name="connsiteY15" fmla="*/ 1873365 h 3820468"/>
                  <a:gd name="connsiteX16" fmla="*/ 2306978 w 5479414"/>
                  <a:gd name="connsiteY16" fmla="*/ 2088095 h 3820468"/>
                  <a:gd name="connsiteX17" fmla="*/ 1257631 w 5479414"/>
                  <a:gd name="connsiteY17" fmla="*/ 2899083 h 3820468"/>
                  <a:gd name="connsiteX18" fmla="*/ 1444912 w 5479414"/>
                  <a:gd name="connsiteY18" fmla="*/ 3779656 h 3820468"/>
                  <a:gd name="connsiteX19" fmla="*/ 820309 w 5479414"/>
                  <a:gd name="connsiteY19" fmla="*/ 3143957 h 3820468"/>
                  <a:gd name="connsiteX20" fmla="*/ 1325 w 5479414"/>
                  <a:gd name="connsiteY20" fmla="*/ 2946791 h 3820468"/>
                  <a:gd name="connsiteX21" fmla="*/ 828260 w 5479414"/>
                  <a:gd name="connsiteY21" fmla="*/ 2636690 h 3820468"/>
                  <a:gd name="connsiteX22" fmla="*/ 1754205 w 5479414"/>
                  <a:gd name="connsiteY22" fmla="*/ 1173695 h 3820468"/>
                  <a:gd name="connsiteX23" fmla="*/ 3142090 w 5479414"/>
                  <a:gd name="connsiteY23" fmla="*/ 553448 h 3820468"/>
                  <a:gd name="connsiteX24" fmla="*/ 2735765 w 5479414"/>
                  <a:gd name="connsiteY24" fmla="*/ 71966 h 3820468"/>
                  <a:gd name="connsiteX25" fmla="*/ 3377169 w 5479414"/>
                  <a:gd name="connsiteY25" fmla="*/ 121652 h 3820468"/>
                  <a:gd name="connsiteX0" fmla="*/ 3377169 w 5479414"/>
                  <a:gd name="connsiteY0" fmla="*/ 121652 h 3820468"/>
                  <a:gd name="connsiteX1" fmla="*/ 3841805 w 5479414"/>
                  <a:gd name="connsiteY1" fmla="*/ 561400 h 3820468"/>
                  <a:gd name="connsiteX2" fmla="*/ 5424114 w 5479414"/>
                  <a:gd name="connsiteY2" fmla="*/ 2627975 h 3820468"/>
                  <a:gd name="connsiteX3" fmla="*/ 4811864 w 5479414"/>
                  <a:gd name="connsiteY3" fmla="*/ 2270930 h 3820468"/>
                  <a:gd name="connsiteX4" fmla="*/ 4915231 w 5479414"/>
                  <a:gd name="connsiteY4" fmla="*/ 2509469 h 3820468"/>
                  <a:gd name="connsiteX5" fmla="*/ 4910693 w 5479414"/>
                  <a:gd name="connsiteY5" fmla="*/ 2511715 h 3820468"/>
                  <a:gd name="connsiteX6" fmla="*/ 4905527 w 5479414"/>
                  <a:gd name="connsiteY6" fmla="*/ 2573709 h 3820468"/>
                  <a:gd name="connsiteX7" fmla="*/ 4445744 w 5479414"/>
                  <a:gd name="connsiteY7" fmla="*/ 2418725 h 3820468"/>
                  <a:gd name="connsiteX8" fmla="*/ 4024685 w 5479414"/>
                  <a:gd name="connsiteY8" fmla="*/ 2119855 h 3820468"/>
                  <a:gd name="connsiteX9" fmla="*/ 4080344 w 5479414"/>
                  <a:gd name="connsiteY9" fmla="*/ 1936975 h 3820468"/>
                  <a:gd name="connsiteX10" fmla="*/ 3873610 w 5479414"/>
                  <a:gd name="connsiteY10" fmla="*/ 2056245 h 3820468"/>
                  <a:gd name="connsiteX11" fmla="*/ 3639832 w 5479414"/>
                  <a:gd name="connsiteY11" fmla="*/ 2310237 h 3820468"/>
                  <a:gd name="connsiteX12" fmla="*/ 2998966 w 5479414"/>
                  <a:gd name="connsiteY12" fmla="*/ 2302735 h 3820468"/>
                  <a:gd name="connsiteX13" fmla="*/ 3611217 w 5479414"/>
                  <a:gd name="connsiteY13" fmla="*/ 1754095 h 3820468"/>
                  <a:gd name="connsiteX14" fmla="*/ 3428337 w 5479414"/>
                  <a:gd name="connsiteY14" fmla="*/ 1666631 h 3820468"/>
                  <a:gd name="connsiteX15" fmla="*/ 3197749 w 5479414"/>
                  <a:gd name="connsiteY15" fmla="*/ 1873365 h 3820468"/>
                  <a:gd name="connsiteX16" fmla="*/ 2306978 w 5479414"/>
                  <a:gd name="connsiteY16" fmla="*/ 2088095 h 3820468"/>
                  <a:gd name="connsiteX17" fmla="*/ 1257631 w 5479414"/>
                  <a:gd name="connsiteY17" fmla="*/ 2899083 h 3820468"/>
                  <a:gd name="connsiteX18" fmla="*/ 1444912 w 5479414"/>
                  <a:gd name="connsiteY18" fmla="*/ 3779656 h 3820468"/>
                  <a:gd name="connsiteX19" fmla="*/ 820309 w 5479414"/>
                  <a:gd name="connsiteY19" fmla="*/ 3143957 h 3820468"/>
                  <a:gd name="connsiteX20" fmla="*/ 1325 w 5479414"/>
                  <a:gd name="connsiteY20" fmla="*/ 2946791 h 3820468"/>
                  <a:gd name="connsiteX21" fmla="*/ 828260 w 5479414"/>
                  <a:gd name="connsiteY21" fmla="*/ 2636690 h 3820468"/>
                  <a:gd name="connsiteX22" fmla="*/ 1754205 w 5479414"/>
                  <a:gd name="connsiteY22" fmla="*/ 1173695 h 3820468"/>
                  <a:gd name="connsiteX23" fmla="*/ 3142090 w 5479414"/>
                  <a:gd name="connsiteY23" fmla="*/ 553448 h 3820468"/>
                  <a:gd name="connsiteX24" fmla="*/ 2735765 w 5479414"/>
                  <a:gd name="connsiteY24" fmla="*/ 71966 h 3820468"/>
                  <a:gd name="connsiteX25" fmla="*/ 3377169 w 5479414"/>
                  <a:gd name="connsiteY25" fmla="*/ 121652 h 3820468"/>
                  <a:gd name="connsiteX0" fmla="*/ 3377169 w 5479414"/>
                  <a:gd name="connsiteY0" fmla="*/ 121652 h 3820468"/>
                  <a:gd name="connsiteX1" fmla="*/ 3841805 w 5479414"/>
                  <a:gd name="connsiteY1" fmla="*/ 561400 h 3820468"/>
                  <a:gd name="connsiteX2" fmla="*/ 5424114 w 5479414"/>
                  <a:gd name="connsiteY2" fmla="*/ 2627975 h 3820468"/>
                  <a:gd name="connsiteX3" fmla="*/ 4811864 w 5479414"/>
                  <a:gd name="connsiteY3" fmla="*/ 2270930 h 3820468"/>
                  <a:gd name="connsiteX4" fmla="*/ 4915231 w 5479414"/>
                  <a:gd name="connsiteY4" fmla="*/ 2509469 h 3820468"/>
                  <a:gd name="connsiteX5" fmla="*/ 4910693 w 5479414"/>
                  <a:gd name="connsiteY5" fmla="*/ 2511715 h 3820468"/>
                  <a:gd name="connsiteX6" fmla="*/ 4905527 w 5479414"/>
                  <a:gd name="connsiteY6" fmla="*/ 2573709 h 3820468"/>
                  <a:gd name="connsiteX7" fmla="*/ 4445744 w 5479414"/>
                  <a:gd name="connsiteY7" fmla="*/ 2418725 h 3820468"/>
                  <a:gd name="connsiteX8" fmla="*/ 4024685 w 5479414"/>
                  <a:gd name="connsiteY8" fmla="*/ 2119855 h 3820468"/>
                  <a:gd name="connsiteX9" fmla="*/ 4080344 w 5479414"/>
                  <a:gd name="connsiteY9" fmla="*/ 1936975 h 3820468"/>
                  <a:gd name="connsiteX10" fmla="*/ 3873610 w 5479414"/>
                  <a:gd name="connsiteY10" fmla="*/ 2056245 h 3820468"/>
                  <a:gd name="connsiteX11" fmla="*/ 3639832 w 5479414"/>
                  <a:gd name="connsiteY11" fmla="*/ 2310237 h 3820468"/>
                  <a:gd name="connsiteX12" fmla="*/ 2998966 w 5479414"/>
                  <a:gd name="connsiteY12" fmla="*/ 2302735 h 3820468"/>
                  <a:gd name="connsiteX13" fmla="*/ 3611217 w 5479414"/>
                  <a:gd name="connsiteY13" fmla="*/ 1754095 h 3820468"/>
                  <a:gd name="connsiteX14" fmla="*/ 3428337 w 5479414"/>
                  <a:gd name="connsiteY14" fmla="*/ 1666631 h 3820468"/>
                  <a:gd name="connsiteX15" fmla="*/ 3197749 w 5479414"/>
                  <a:gd name="connsiteY15" fmla="*/ 1873365 h 3820468"/>
                  <a:gd name="connsiteX16" fmla="*/ 2306978 w 5479414"/>
                  <a:gd name="connsiteY16" fmla="*/ 2088095 h 3820468"/>
                  <a:gd name="connsiteX17" fmla="*/ 1257631 w 5479414"/>
                  <a:gd name="connsiteY17" fmla="*/ 2899083 h 3820468"/>
                  <a:gd name="connsiteX18" fmla="*/ 1444912 w 5479414"/>
                  <a:gd name="connsiteY18" fmla="*/ 3779656 h 3820468"/>
                  <a:gd name="connsiteX19" fmla="*/ 820309 w 5479414"/>
                  <a:gd name="connsiteY19" fmla="*/ 3143957 h 3820468"/>
                  <a:gd name="connsiteX20" fmla="*/ 1325 w 5479414"/>
                  <a:gd name="connsiteY20" fmla="*/ 2946791 h 3820468"/>
                  <a:gd name="connsiteX21" fmla="*/ 828260 w 5479414"/>
                  <a:gd name="connsiteY21" fmla="*/ 2636690 h 3820468"/>
                  <a:gd name="connsiteX22" fmla="*/ 1754205 w 5479414"/>
                  <a:gd name="connsiteY22" fmla="*/ 1173695 h 3820468"/>
                  <a:gd name="connsiteX23" fmla="*/ 2658273 w 5479414"/>
                  <a:gd name="connsiteY23" fmla="*/ 620921 h 3820468"/>
                  <a:gd name="connsiteX24" fmla="*/ 3142090 w 5479414"/>
                  <a:gd name="connsiteY24" fmla="*/ 553448 h 3820468"/>
                  <a:gd name="connsiteX25" fmla="*/ 2735765 w 5479414"/>
                  <a:gd name="connsiteY25" fmla="*/ 71966 h 3820468"/>
                  <a:gd name="connsiteX26" fmla="*/ 3377169 w 5479414"/>
                  <a:gd name="connsiteY26" fmla="*/ 121652 h 3820468"/>
                  <a:gd name="connsiteX0" fmla="*/ 3377169 w 5479414"/>
                  <a:gd name="connsiteY0" fmla="*/ 121652 h 3820468"/>
                  <a:gd name="connsiteX1" fmla="*/ 3841805 w 5479414"/>
                  <a:gd name="connsiteY1" fmla="*/ 561400 h 3820468"/>
                  <a:gd name="connsiteX2" fmla="*/ 5424114 w 5479414"/>
                  <a:gd name="connsiteY2" fmla="*/ 2627975 h 3820468"/>
                  <a:gd name="connsiteX3" fmla="*/ 4811864 w 5479414"/>
                  <a:gd name="connsiteY3" fmla="*/ 2270930 h 3820468"/>
                  <a:gd name="connsiteX4" fmla="*/ 4915231 w 5479414"/>
                  <a:gd name="connsiteY4" fmla="*/ 2509469 h 3820468"/>
                  <a:gd name="connsiteX5" fmla="*/ 4910693 w 5479414"/>
                  <a:gd name="connsiteY5" fmla="*/ 2511715 h 3820468"/>
                  <a:gd name="connsiteX6" fmla="*/ 4905527 w 5479414"/>
                  <a:gd name="connsiteY6" fmla="*/ 2573709 h 3820468"/>
                  <a:gd name="connsiteX7" fmla="*/ 4445744 w 5479414"/>
                  <a:gd name="connsiteY7" fmla="*/ 2418725 h 3820468"/>
                  <a:gd name="connsiteX8" fmla="*/ 4024685 w 5479414"/>
                  <a:gd name="connsiteY8" fmla="*/ 2119855 h 3820468"/>
                  <a:gd name="connsiteX9" fmla="*/ 4080344 w 5479414"/>
                  <a:gd name="connsiteY9" fmla="*/ 1936975 h 3820468"/>
                  <a:gd name="connsiteX10" fmla="*/ 3873610 w 5479414"/>
                  <a:gd name="connsiteY10" fmla="*/ 2056245 h 3820468"/>
                  <a:gd name="connsiteX11" fmla="*/ 3639832 w 5479414"/>
                  <a:gd name="connsiteY11" fmla="*/ 2310237 h 3820468"/>
                  <a:gd name="connsiteX12" fmla="*/ 2998966 w 5479414"/>
                  <a:gd name="connsiteY12" fmla="*/ 2302735 h 3820468"/>
                  <a:gd name="connsiteX13" fmla="*/ 3611217 w 5479414"/>
                  <a:gd name="connsiteY13" fmla="*/ 1754095 h 3820468"/>
                  <a:gd name="connsiteX14" fmla="*/ 3428337 w 5479414"/>
                  <a:gd name="connsiteY14" fmla="*/ 1666631 h 3820468"/>
                  <a:gd name="connsiteX15" fmla="*/ 3197749 w 5479414"/>
                  <a:gd name="connsiteY15" fmla="*/ 1873365 h 3820468"/>
                  <a:gd name="connsiteX16" fmla="*/ 2306978 w 5479414"/>
                  <a:gd name="connsiteY16" fmla="*/ 2088095 h 3820468"/>
                  <a:gd name="connsiteX17" fmla="*/ 1257631 w 5479414"/>
                  <a:gd name="connsiteY17" fmla="*/ 2899083 h 3820468"/>
                  <a:gd name="connsiteX18" fmla="*/ 1444912 w 5479414"/>
                  <a:gd name="connsiteY18" fmla="*/ 3779656 h 3820468"/>
                  <a:gd name="connsiteX19" fmla="*/ 820309 w 5479414"/>
                  <a:gd name="connsiteY19" fmla="*/ 3143957 h 3820468"/>
                  <a:gd name="connsiteX20" fmla="*/ 1325 w 5479414"/>
                  <a:gd name="connsiteY20" fmla="*/ 2946791 h 3820468"/>
                  <a:gd name="connsiteX21" fmla="*/ 828260 w 5479414"/>
                  <a:gd name="connsiteY21" fmla="*/ 2636690 h 3820468"/>
                  <a:gd name="connsiteX22" fmla="*/ 1754205 w 5479414"/>
                  <a:gd name="connsiteY22" fmla="*/ 1173695 h 3820468"/>
                  <a:gd name="connsiteX23" fmla="*/ 2658273 w 5479414"/>
                  <a:gd name="connsiteY23" fmla="*/ 620921 h 3820468"/>
                  <a:gd name="connsiteX24" fmla="*/ 2678937 w 5479414"/>
                  <a:gd name="connsiteY24" fmla="*/ 620921 h 3820468"/>
                  <a:gd name="connsiteX25" fmla="*/ 3142090 w 5479414"/>
                  <a:gd name="connsiteY25" fmla="*/ 553448 h 3820468"/>
                  <a:gd name="connsiteX26" fmla="*/ 2735765 w 5479414"/>
                  <a:gd name="connsiteY26" fmla="*/ 71966 h 3820468"/>
                  <a:gd name="connsiteX27" fmla="*/ 3377169 w 5479414"/>
                  <a:gd name="connsiteY27" fmla="*/ 121652 h 3820468"/>
                  <a:gd name="connsiteX0" fmla="*/ 3377169 w 5479414"/>
                  <a:gd name="connsiteY0" fmla="*/ 121652 h 3820468"/>
                  <a:gd name="connsiteX1" fmla="*/ 3841805 w 5479414"/>
                  <a:gd name="connsiteY1" fmla="*/ 561400 h 3820468"/>
                  <a:gd name="connsiteX2" fmla="*/ 5424114 w 5479414"/>
                  <a:gd name="connsiteY2" fmla="*/ 2627975 h 3820468"/>
                  <a:gd name="connsiteX3" fmla="*/ 4811864 w 5479414"/>
                  <a:gd name="connsiteY3" fmla="*/ 2270930 h 3820468"/>
                  <a:gd name="connsiteX4" fmla="*/ 4915231 w 5479414"/>
                  <a:gd name="connsiteY4" fmla="*/ 2509469 h 3820468"/>
                  <a:gd name="connsiteX5" fmla="*/ 4910693 w 5479414"/>
                  <a:gd name="connsiteY5" fmla="*/ 2511715 h 3820468"/>
                  <a:gd name="connsiteX6" fmla="*/ 4905527 w 5479414"/>
                  <a:gd name="connsiteY6" fmla="*/ 2573709 h 3820468"/>
                  <a:gd name="connsiteX7" fmla="*/ 4445744 w 5479414"/>
                  <a:gd name="connsiteY7" fmla="*/ 2418725 h 3820468"/>
                  <a:gd name="connsiteX8" fmla="*/ 4024685 w 5479414"/>
                  <a:gd name="connsiteY8" fmla="*/ 2119855 h 3820468"/>
                  <a:gd name="connsiteX9" fmla="*/ 4080344 w 5479414"/>
                  <a:gd name="connsiteY9" fmla="*/ 1936975 h 3820468"/>
                  <a:gd name="connsiteX10" fmla="*/ 3873610 w 5479414"/>
                  <a:gd name="connsiteY10" fmla="*/ 2056245 h 3820468"/>
                  <a:gd name="connsiteX11" fmla="*/ 3639832 w 5479414"/>
                  <a:gd name="connsiteY11" fmla="*/ 2310237 h 3820468"/>
                  <a:gd name="connsiteX12" fmla="*/ 2998966 w 5479414"/>
                  <a:gd name="connsiteY12" fmla="*/ 2302735 h 3820468"/>
                  <a:gd name="connsiteX13" fmla="*/ 3611217 w 5479414"/>
                  <a:gd name="connsiteY13" fmla="*/ 1754095 h 3820468"/>
                  <a:gd name="connsiteX14" fmla="*/ 3428337 w 5479414"/>
                  <a:gd name="connsiteY14" fmla="*/ 1666631 h 3820468"/>
                  <a:gd name="connsiteX15" fmla="*/ 3197749 w 5479414"/>
                  <a:gd name="connsiteY15" fmla="*/ 1873365 h 3820468"/>
                  <a:gd name="connsiteX16" fmla="*/ 2306978 w 5479414"/>
                  <a:gd name="connsiteY16" fmla="*/ 2088095 h 3820468"/>
                  <a:gd name="connsiteX17" fmla="*/ 1257631 w 5479414"/>
                  <a:gd name="connsiteY17" fmla="*/ 2899083 h 3820468"/>
                  <a:gd name="connsiteX18" fmla="*/ 1444912 w 5479414"/>
                  <a:gd name="connsiteY18" fmla="*/ 3779656 h 3820468"/>
                  <a:gd name="connsiteX19" fmla="*/ 820309 w 5479414"/>
                  <a:gd name="connsiteY19" fmla="*/ 3143957 h 3820468"/>
                  <a:gd name="connsiteX20" fmla="*/ 1325 w 5479414"/>
                  <a:gd name="connsiteY20" fmla="*/ 2946791 h 3820468"/>
                  <a:gd name="connsiteX21" fmla="*/ 828260 w 5479414"/>
                  <a:gd name="connsiteY21" fmla="*/ 2636690 h 3820468"/>
                  <a:gd name="connsiteX22" fmla="*/ 1754205 w 5479414"/>
                  <a:gd name="connsiteY22" fmla="*/ 1173695 h 3820468"/>
                  <a:gd name="connsiteX23" fmla="*/ 2658273 w 5479414"/>
                  <a:gd name="connsiteY23" fmla="*/ 620921 h 3820468"/>
                  <a:gd name="connsiteX24" fmla="*/ 2678937 w 5479414"/>
                  <a:gd name="connsiteY24" fmla="*/ 620921 h 3820468"/>
                  <a:gd name="connsiteX25" fmla="*/ 3025066 w 5479414"/>
                  <a:gd name="connsiteY25" fmla="*/ 527931 h 3820468"/>
                  <a:gd name="connsiteX26" fmla="*/ 3142090 w 5479414"/>
                  <a:gd name="connsiteY26" fmla="*/ 553448 h 3820468"/>
                  <a:gd name="connsiteX27" fmla="*/ 2735765 w 5479414"/>
                  <a:gd name="connsiteY27" fmla="*/ 71966 h 3820468"/>
                  <a:gd name="connsiteX28" fmla="*/ 3377169 w 5479414"/>
                  <a:gd name="connsiteY28" fmla="*/ 121652 h 3820468"/>
                  <a:gd name="connsiteX0" fmla="*/ 3377169 w 5479414"/>
                  <a:gd name="connsiteY0" fmla="*/ 121652 h 3820468"/>
                  <a:gd name="connsiteX1" fmla="*/ 3841805 w 5479414"/>
                  <a:gd name="connsiteY1" fmla="*/ 561400 h 3820468"/>
                  <a:gd name="connsiteX2" fmla="*/ 5424114 w 5479414"/>
                  <a:gd name="connsiteY2" fmla="*/ 2627975 h 3820468"/>
                  <a:gd name="connsiteX3" fmla="*/ 4811864 w 5479414"/>
                  <a:gd name="connsiteY3" fmla="*/ 2270930 h 3820468"/>
                  <a:gd name="connsiteX4" fmla="*/ 4915231 w 5479414"/>
                  <a:gd name="connsiteY4" fmla="*/ 2509469 h 3820468"/>
                  <a:gd name="connsiteX5" fmla="*/ 4910693 w 5479414"/>
                  <a:gd name="connsiteY5" fmla="*/ 2511715 h 3820468"/>
                  <a:gd name="connsiteX6" fmla="*/ 4905527 w 5479414"/>
                  <a:gd name="connsiteY6" fmla="*/ 2573709 h 3820468"/>
                  <a:gd name="connsiteX7" fmla="*/ 4445744 w 5479414"/>
                  <a:gd name="connsiteY7" fmla="*/ 2418725 h 3820468"/>
                  <a:gd name="connsiteX8" fmla="*/ 4024685 w 5479414"/>
                  <a:gd name="connsiteY8" fmla="*/ 2119855 h 3820468"/>
                  <a:gd name="connsiteX9" fmla="*/ 4080344 w 5479414"/>
                  <a:gd name="connsiteY9" fmla="*/ 1936975 h 3820468"/>
                  <a:gd name="connsiteX10" fmla="*/ 3873610 w 5479414"/>
                  <a:gd name="connsiteY10" fmla="*/ 2056245 h 3820468"/>
                  <a:gd name="connsiteX11" fmla="*/ 3639832 w 5479414"/>
                  <a:gd name="connsiteY11" fmla="*/ 2310237 h 3820468"/>
                  <a:gd name="connsiteX12" fmla="*/ 2998966 w 5479414"/>
                  <a:gd name="connsiteY12" fmla="*/ 2302735 h 3820468"/>
                  <a:gd name="connsiteX13" fmla="*/ 3611217 w 5479414"/>
                  <a:gd name="connsiteY13" fmla="*/ 1754095 h 3820468"/>
                  <a:gd name="connsiteX14" fmla="*/ 3428337 w 5479414"/>
                  <a:gd name="connsiteY14" fmla="*/ 1666631 h 3820468"/>
                  <a:gd name="connsiteX15" fmla="*/ 3197749 w 5479414"/>
                  <a:gd name="connsiteY15" fmla="*/ 1873365 h 3820468"/>
                  <a:gd name="connsiteX16" fmla="*/ 2306978 w 5479414"/>
                  <a:gd name="connsiteY16" fmla="*/ 2088095 h 3820468"/>
                  <a:gd name="connsiteX17" fmla="*/ 1257631 w 5479414"/>
                  <a:gd name="connsiteY17" fmla="*/ 2899083 h 3820468"/>
                  <a:gd name="connsiteX18" fmla="*/ 1444912 w 5479414"/>
                  <a:gd name="connsiteY18" fmla="*/ 3779656 h 3820468"/>
                  <a:gd name="connsiteX19" fmla="*/ 820309 w 5479414"/>
                  <a:gd name="connsiteY19" fmla="*/ 3143957 h 3820468"/>
                  <a:gd name="connsiteX20" fmla="*/ 1325 w 5479414"/>
                  <a:gd name="connsiteY20" fmla="*/ 2946791 h 3820468"/>
                  <a:gd name="connsiteX21" fmla="*/ 828260 w 5479414"/>
                  <a:gd name="connsiteY21" fmla="*/ 2636690 h 3820468"/>
                  <a:gd name="connsiteX22" fmla="*/ 1754205 w 5479414"/>
                  <a:gd name="connsiteY22" fmla="*/ 1173695 h 3820468"/>
                  <a:gd name="connsiteX23" fmla="*/ 2658273 w 5479414"/>
                  <a:gd name="connsiteY23" fmla="*/ 620921 h 3820468"/>
                  <a:gd name="connsiteX24" fmla="*/ 2678937 w 5479414"/>
                  <a:gd name="connsiteY24" fmla="*/ 620921 h 3820468"/>
                  <a:gd name="connsiteX25" fmla="*/ 3025066 w 5479414"/>
                  <a:gd name="connsiteY25" fmla="*/ 527931 h 3820468"/>
                  <a:gd name="connsiteX26" fmla="*/ 3142090 w 5479414"/>
                  <a:gd name="connsiteY26" fmla="*/ 553448 h 3820468"/>
                  <a:gd name="connsiteX27" fmla="*/ 2735765 w 5479414"/>
                  <a:gd name="connsiteY27" fmla="*/ 71966 h 3820468"/>
                  <a:gd name="connsiteX28" fmla="*/ 3377169 w 5479414"/>
                  <a:gd name="connsiteY28" fmla="*/ 121652 h 3820468"/>
                  <a:gd name="connsiteX0" fmla="*/ 3377169 w 5479414"/>
                  <a:gd name="connsiteY0" fmla="*/ 121652 h 3779656"/>
                  <a:gd name="connsiteX1" fmla="*/ 3841805 w 5479414"/>
                  <a:gd name="connsiteY1" fmla="*/ 561400 h 3779656"/>
                  <a:gd name="connsiteX2" fmla="*/ 5424114 w 5479414"/>
                  <a:gd name="connsiteY2" fmla="*/ 2627975 h 3779656"/>
                  <a:gd name="connsiteX3" fmla="*/ 4811864 w 5479414"/>
                  <a:gd name="connsiteY3" fmla="*/ 2270930 h 3779656"/>
                  <a:gd name="connsiteX4" fmla="*/ 4915231 w 5479414"/>
                  <a:gd name="connsiteY4" fmla="*/ 2509469 h 3779656"/>
                  <a:gd name="connsiteX5" fmla="*/ 4910693 w 5479414"/>
                  <a:gd name="connsiteY5" fmla="*/ 2511715 h 3779656"/>
                  <a:gd name="connsiteX6" fmla="*/ 4905527 w 5479414"/>
                  <a:gd name="connsiteY6" fmla="*/ 2573709 h 3779656"/>
                  <a:gd name="connsiteX7" fmla="*/ 4445744 w 5479414"/>
                  <a:gd name="connsiteY7" fmla="*/ 2418725 h 3779656"/>
                  <a:gd name="connsiteX8" fmla="*/ 4024685 w 5479414"/>
                  <a:gd name="connsiteY8" fmla="*/ 2119855 h 3779656"/>
                  <a:gd name="connsiteX9" fmla="*/ 4080344 w 5479414"/>
                  <a:gd name="connsiteY9" fmla="*/ 1936975 h 3779656"/>
                  <a:gd name="connsiteX10" fmla="*/ 3873610 w 5479414"/>
                  <a:gd name="connsiteY10" fmla="*/ 2056245 h 3779656"/>
                  <a:gd name="connsiteX11" fmla="*/ 3639832 w 5479414"/>
                  <a:gd name="connsiteY11" fmla="*/ 2310237 h 3779656"/>
                  <a:gd name="connsiteX12" fmla="*/ 2998966 w 5479414"/>
                  <a:gd name="connsiteY12" fmla="*/ 2302735 h 3779656"/>
                  <a:gd name="connsiteX13" fmla="*/ 3611217 w 5479414"/>
                  <a:gd name="connsiteY13" fmla="*/ 1754095 h 3779656"/>
                  <a:gd name="connsiteX14" fmla="*/ 3428337 w 5479414"/>
                  <a:gd name="connsiteY14" fmla="*/ 1666631 h 3779656"/>
                  <a:gd name="connsiteX15" fmla="*/ 3197749 w 5479414"/>
                  <a:gd name="connsiteY15" fmla="*/ 1873365 h 3779656"/>
                  <a:gd name="connsiteX16" fmla="*/ 2306978 w 5479414"/>
                  <a:gd name="connsiteY16" fmla="*/ 2088095 h 3779656"/>
                  <a:gd name="connsiteX17" fmla="*/ 1257631 w 5479414"/>
                  <a:gd name="connsiteY17" fmla="*/ 2899083 h 3779656"/>
                  <a:gd name="connsiteX18" fmla="*/ 1444912 w 5479414"/>
                  <a:gd name="connsiteY18" fmla="*/ 3779656 h 3779656"/>
                  <a:gd name="connsiteX19" fmla="*/ 820309 w 5479414"/>
                  <a:gd name="connsiteY19" fmla="*/ 3143957 h 3779656"/>
                  <a:gd name="connsiteX20" fmla="*/ 1325 w 5479414"/>
                  <a:gd name="connsiteY20" fmla="*/ 2946791 h 3779656"/>
                  <a:gd name="connsiteX21" fmla="*/ 828260 w 5479414"/>
                  <a:gd name="connsiteY21" fmla="*/ 2636690 h 3779656"/>
                  <a:gd name="connsiteX22" fmla="*/ 1754205 w 5479414"/>
                  <a:gd name="connsiteY22" fmla="*/ 1173695 h 3779656"/>
                  <a:gd name="connsiteX23" fmla="*/ 2658273 w 5479414"/>
                  <a:gd name="connsiteY23" fmla="*/ 620921 h 3779656"/>
                  <a:gd name="connsiteX24" fmla="*/ 2678937 w 5479414"/>
                  <a:gd name="connsiteY24" fmla="*/ 620921 h 3779656"/>
                  <a:gd name="connsiteX25" fmla="*/ 3025066 w 5479414"/>
                  <a:gd name="connsiteY25" fmla="*/ 527931 h 3779656"/>
                  <a:gd name="connsiteX26" fmla="*/ 3142090 w 5479414"/>
                  <a:gd name="connsiteY26" fmla="*/ 553448 h 3779656"/>
                  <a:gd name="connsiteX27" fmla="*/ 2735765 w 5479414"/>
                  <a:gd name="connsiteY27" fmla="*/ 71966 h 3779656"/>
                  <a:gd name="connsiteX28" fmla="*/ 3377169 w 5479414"/>
                  <a:gd name="connsiteY28" fmla="*/ 121652 h 3779656"/>
                  <a:gd name="connsiteX0" fmla="*/ 3375844 w 5478089"/>
                  <a:gd name="connsiteY0" fmla="*/ 121652 h 3779656"/>
                  <a:gd name="connsiteX1" fmla="*/ 3840480 w 5478089"/>
                  <a:gd name="connsiteY1" fmla="*/ 561400 h 3779656"/>
                  <a:gd name="connsiteX2" fmla="*/ 5422789 w 5478089"/>
                  <a:gd name="connsiteY2" fmla="*/ 2627975 h 3779656"/>
                  <a:gd name="connsiteX3" fmla="*/ 4810539 w 5478089"/>
                  <a:gd name="connsiteY3" fmla="*/ 2270930 h 3779656"/>
                  <a:gd name="connsiteX4" fmla="*/ 4913906 w 5478089"/>
                  <a:gd name="connsiteY4" fmla="*/ 2509469 h 3779656"/>
                  <a:gd name="connsiteX5" fmla="*/ 4909368 w 5478089"/>
                  <a:gd name="connsiteY5" fmla="*/ 2511715 h 3779656"/>
                  <a:gd name="connsiteX6" fmla="*/ 4904202 w 5478089"/>
                  <a:gd name="connsiteY6" fmla="*/ 2573709 h 3779656"/>
                  <a:gd name="connsiteX7" fmla="*/ 4444419 w 5478089"/>
                  <a:gd name="connsiteY7" fmla="*/ 2418725 h 3779656"/>
                  <a:gd name="connsiteX8" fmla="*/ 4023360 w 5478089"/>
                  <a:gd name="connsiteY8" fmla="*/ 2119855 h 3779656"/>
                  <a:gd name="connsiteX9" fmla="*/ 4079019 w 5478089"/>
                  <a:gd name="connsiteY9" fmla="*/ 1936975 h 3779656"/>
                  <a:gd name="connsiteX10" fmla="*/ 3872285 w 5478089"/>
                  <a:gd name="connsiteY10" fmla="*/ 2056245 h 3779656"/>
                  <a:gd name="connsiteX11" fmla="*/ 3638507 w 5478089"/>
                  <a:gd name="connsiteY11" fmla="*/ 2310237 h 3779656"/>
                  <a:gd name="connsiteX12" fmla="*/ 2997641 w 5478089"/>
                  <a:gd name="connsiteY12" fmla="*/ 2302735 h 3779656"/>
                  <a:gd name="connsiteX13" fmla="*/ 3609892 w 5478089"/>
                  <a:gd name="connsiteY13" fmla="*/ 1754095 h 3779656"/>
                  <a:gd name="connsiteX14" fmla="*/ 3427012 w 5478089"/>
                  <a:gd name="connsiteY14" fmla="*/ 1666631 h 3779656"/>
                  <a:gd name="connsiteX15" fmla="*/ 3196424 w 5478089"/>
                  <a:gd name="connsiteY15" fmla="*/ 1873365 h 3779656"/>
                  <a:gd name="connsiteX16" fmla="*/ 2305653 w 5478089"/>
                  <a:gd name="connsiteY16" fmla="*/ 2088095 h 3779656"/>
                  <a:gd name="connsiteX17" fmla="*/ 1256306 w 5478089"/>
                  <a:gd name="connsiteY17" fmla="*/ 2899083 h 3779656"/>
                  <a:gd name="connsiteX18" fmla="*/ 1443587 w 5478089"/>
                  <a:gd name="connsiteY18" fmla="*/ 3779656 h 3779656"/>
                  <a:gd name="connsiteX19" fmla="*/ 818984 w 5478089"/>
                  <a:gd name="connsiteY19" fmla="*/ 3143957 h 3779656"/>
                  <a:gd name="connsiteX20" fmla="*/ 0 w 5478089"/>
                  <a:gd name="connsiteY20" fmla="*/ 2946791 h 3779656"/>
                  <a:gd name="connsiteX21" fmla="*/ 826935 w 5478089"/>
                  <a:gd name="connsiteY21" fmla="*/ 2636690 h 3779656"/>
                  <a:gd name="connsiteX22" fmla="*/ 1752880 w 5478089"/>
                  <a:gd name="connsiteY22" fmla="*/ 1173695 h 3779656"/>
                  <a:gd name="connsiteX23" fmla="*/ 2656948 w 5478089"/>
                  <a:gd name="connsiteY23" fmla="*/ 620921 h 3779656"/>
                  <a:gd name="connsiteX24" fmla="*/ 2677612 w 5478089"/>
                  <a:gd name="connsiteY24" fmla="*/ 620921 h 3779656"/>
                  <a:gd name="connsiteX25" fmla="*/ 3023741 w 5478089"/>
                  <a:gd name="connsiteY25" fmla="*/ 527931 h 3779656"/>
                  <a:gd name="connsiteX26" fmla="*/ 3140765 w 5478089"/>
                  <a:gd name="connsiteY26" fmla="*/ 553448 h 3779656"/>
                  <a:gd name="connsiteX27" fmla="*/ 2734440 w 5478089"/>
                  <a:gd name="connsiteY27" fmla="*/ 71966 h 3779656"/>
                  <a:gd name="connsiteX28" fmla="*/ 3375844 w 5478089"/>
                  <a:gd name="connsiteY28" fmla="*/ 121652 h 3779656"/>
                  <a:gd name="connsiteX0" fmla="*/ 3375844 w 5478089"/>
                  <a:gd name="connsiteY0" fmla="*/ 121652 h 3779656"/>
                  <a:gd name="connsiteX1" fmla="*/ 3840480 w 5478089"/>
                  <a:gd name="connsiteY1" fmla="*/ 561400 h 3779656"/>
                  <a:gd name="connsiteX2" fmla="*/ 5422789 w 5478089"/>
                  <a:gd name="connsiteY2" fmla="*/ 2627975 h 3779656"/>
                  <a:gd name="connsiteX3" fmla="*/ 4810539 w 5478089"/>
                  <a:gd name="connsiteY3" fmla="*/ 2270930 h 3779656"/>
                  <a:gd name="connsiteX4" fmla="*/ 4913906 w 5478089"/>
                  <a:gd name="connsiteY4" fmla="*/ 2509469 h 3779656"/>
                  <a:gd name="connsiteX5" fmla="*/ 4909368 w 5478089"/>
                  <a:gd name="connsiteY5" fmla="*/ 2511715 h 3779656"/>
                  <a:gd name="connsiteX6" fmla="*/ 4904202 w 5478089"/>
                  <a:gd name="connsiteY6" fmla="*/ 2573709 h 3779656"/>
                  <a:gd name="connsiteX7" fmla="*/ 4444419 w 5478089"/>
                  <a:gd name="connsiteY7" fmla="*/ 2418725 h 3779656"/>
                  <a:gd name="connsiteX8" fmla="*/ 4023360 w 5478089"/>
                  <a:gd name="connsiteY8" fmla="*/ 2119855 h 3779656"/>
                  <a:gd name="connsiteX9" fmla="*/ 4079019 w 5478089"/>
                  <a:gd name="connsiteY9" fmla="*/ 1936975 h 3779656"/>
                  <a:gd name="connsiteX10" fmla="*/ 3872285 w 5478089"/>
                  <a:gd name="connsiteY10" fmla="*/ 2056245 h 3779656"/>
                  <a:gd name="connsiteX11" fmla="*/ 3638507 w 5478089"/>
                  <a:gd name="connsiteY11" fmla="*/ 2310237 h 3779656"/>
                  <a:gd name="connsiteX12" fmla="*/ 2997641 w 5478089"/>
                  <a:gd name="connsiteY12" fmla="*/ 2302735 h 3779656"/>
                  <a:gd name="connsiteX13" fmla="*/ 3609892 w 5478089"/>
                  <a:gd name="connsiteY13" fmla="*/ 1754095 h 3779656"/>
                  <a:gd name="connsiteX14" fmla="*/ 3427012 w 5478089"/>
                  <a:gd name="connsiteY14" fmla="*/ 1666631 h 3779656"/>
                  <a:gd name="connsiteX15" fmla="*/ 3196424 w 5478089"/>
                  <a:gd name="connsiteY15" fmla="*/ 1873365 h 3779656"/>
                  <a:gd name="connsiteX16" fmla="*/ 2305653 w 5478089"/>
                  <a:gd name="connsiteY16" fmla="*/ 2088095 h 3779656"/>
                  <a:gd name="connsiteX17" fmla="*/ 1256306 w 5478089"/>
                  <a:gd name="connsiteY17" fmla="*/ 2899083 h 3779656"/>
                  <a:gd name="connsiteX18" fmla="*/ 1443587 w 5478089"/>
                  <a:gd name="connsiteY18" fmla="*/ 3779656 h 3779656"/>
                  <a:gd name="connsiteX19" fmla="*/ 818984 w 5478089"/>
                  <a:gd name="connsiteY19" fmla="*/ 3143957 h 3779656"/>
                  <a:gd name="connsiteX20" fmla="*/ 0 w 5478089"/>
                  <a:gd name="connsiteY20" fmla="*/ 2946791 h 3779656"/>
                  <a:gd name="connsiteX21" fmla="*/ 826935 w 5478089"/>
                  <a:gd name="connsiteY21" fmla="*/ 2636690 h 3779656"/>
                  <a:gd name="connsiteX22" fmla="*/ 1752880 w 5478089"/>
                  <a:gd name="connsiteY22" fmla="*/ 1173695 h 3779656"/>
                  <a:gd name="connsiteX23" fmla="*/ 2656948 w 5478089"/>
                  <a:gd name="connsiteY23" fmla="*/ 620921 h 3779656"/>
                  <a:gd name="connsiteX24" fmla="*/ 2677612 w 5478089"/>
                  <a:gd name="connsiteY24" fmla="*/ 620921 h 3779656"/>
                  <a:gd name="connsiteX25" fmla="*/ 3023741 w 5478089"/>
                  <a:gd name="connsiteY25" fmla="*/ 527931 h 3779656"/>
                  <a:gd name="connsiteX26" fmla="*/ 3140765 w 5478089"/>
                  <a:gd name="connsiteY26" fmla="*/ 553448 h 3779656"/>
                  <a:gd name="connsiteX27" fmla="*/ 2734440 w 5478089"/>
                  <a:gd name="connsiteY27" fmla="*/ 71966 h 3779656"/>
                  <a:gd name="connsiteX28" fmla="*/ 3375844 w 5478089"/>
                  <a:gd name="connsiteY28" fmla="*/ 121652 h 3779656"/>
                  <a:gd name="connsiteX0" fmla="*/ 3375844 w 5478089"/>
                  <a:gd name="connsiteY0" fmla="*/ 121652 h 3779656"/>
                  <a:gd name="connsiteX1" fmla="*/ 3840480 w 5478089"/>
                  <a:gd name="connsiteY1" fmla="*/ 561400 h 3779656"/>
                  <a:gd name="connsiteX2" fmla="*/ 5422789 w 5478089"/>
                  <a:gd name="connsiteY2" fmla="*/ 2627975 h 3779656"/>
                  <a:gd name="connsiteX3" fmla="*/ 4810539 w 5478089"/>
                  <a:gd name="connsiteY3" fmla="*/ 2270930 h 3779656"/>
                  <a:gd name="connsiteX4" fmla="*/ 4913906 w 5478089"/>
                  <a:gd name="connsiteY4" fmla="*/ 2509469 h 3779656"/>
                  <a:gd name="connsiteX5" fmla="*/ 4909368 w 5478089"/>
                  <a:gd name="connsiteY5" fmla="*/ 2511715 h 3779656"/>
                  <a:gd name="connsiteX6" fmla="*/ 4904202 w 5478089"/>
                  <a:gd name="connsiteY6" fmla="*/ 2573709 h 3779656"/>
                  <a:gd name="connsiteX7" fmla="*/ 4444419 w 5478089"/>
                  <a:gd name="connsiteY7" fmla="*/ 2418725 h 3779656"/>
                  <a:gd name="connsiteX8" fmla="*/ 4023360 w 5478089"/>
                  <a:gd name="connsiteY8" fmla="*/ 2119855 h 3779656"/>
                  <a:gd name="connsiteX9" fmla="*/ 4079019 w 5478089"/>
                  <a:gd name="connsiteY9" fmla="*/ 1936975 h 3779656"/>
                  <a:gd name="connsiteX10" fmla="*/ 3872285 w 5478089"/>
                  <a:gd name="connsiteY10" fmla="*/ 2056245 h 3779656"/>
                  <a:gd name="connsiteX11" fmla="*/ 3638507 w 5478089"/>
                  <a:gd name="connsiteY11" fmla="*/ 2310237 h 3779656"/>
                  <a:gd name="connsiteX12" fmla="*/ 2997641 w 5478089"/>
                  <a:gd name="connsiteY12" fmla="*/ 2302735 h 3779656"/>
                  <a:gd name="connsiteX13" fmla="*/ 3609892 w 5478089"/>
                  <a:gd name="connsiteY13" fmla="*/ 1754095 h 3779656"/>
                  <a:gd name="connsiteX14" fmla="*/ 3427012 w 5478089"/>
                  <a:gd name="connsiteY14" fmla="*/ 1666631 h 3779656"/>
                  <a:gd name="connsiteX15" fmla="*/ 3196424 w 5478089"/>
                  <a:gd name="connsiteY15" fmla="*/ 1873365 h 3779656"/>
                  <a:gd name="connsiteX16" fmla="*/ 2305653 w 5478089"/>
                  <a:gd name="connsiteY16" fmla="*/ 2088095 h 3779656"/>
                  <a:gd name="connsiteX17" fmla="*/ 1256306 w 5478089"/>
                  <a:gd name="connsiteY17" fmla="*/ 2899083 h 3779656"/>
                  <a:gd name="connsiteX18" fmla="*/ 1443587 w 5478089"/>
                  <a:gd name="connsiteY18" fmla="*/ 3779656 h 3779656"/>
                  <a:gd name="connsiteX19" fmla="*/ 818984 w 5478089"/>
                  <a:gd name="connsiteY19" fmla="*/ 3143957 h 3779656"/>
                  <a:gd name="connsiteX20" fmla="*/ 0 w 5478089"/>
                  <a:gd name="connsiteY20" fmla="*/ 2946791 h 3779656"/>
                  <a:gd name="connsiteX21" fmla="*/ 826935 w 5478089"/>
                  <a:gd name="connsiteY21" fmla="*/ 2636690 h 3779656"/>
                  <a:gd name="connsiteX22" fmla="*/ 1752880 w 5478089"/>
                  <a:gd name="connsiteY22" fmla="*/ 1173695 h 3779656"/>
                  <a:gd name="connsiteX23" fmla="*/ 2656948 w 5478089"/>
                  <a:gd name="connsiteY23" fmla="*/ 620921 h 3779656"/>
                  <a:gd name="connsiteX24" fmla="*/ 2677612 w 5478089"/>
                  <a:gd name="connsiteY24" fmla="*/ 620921 h 3779656"/>
                  <a:gd name="connsiteX25" fmla="*/ 3023741 w 5478089"/>
                  <a:gd name="connsiteY25" fmla="*/ 527931 h 3779656"/>
                  <a:gd name="connsiteX26" fmla="*/ 3140765 w 5478089"/>
                  <a:gd name="connsiteY26" fmla="*/ 553448 h 3779656"/>
                  <a:gd name="connsiteX27" fmla="*/ 2734440 w 5478089"/>
                  <a:gd name="connsiteY27" fmla="*/ 71966 h 3779656"/>
                  <a:gd name="connsiteX28" fmla="*/ 3375844 w 5478089"/>
                  <a:gd name="connsiteY28" fmla="*/ 121652 h 3779656"/>
                  <a:gd name="connsiteX0" fmla="*/ 3375844 w 5478089"/>
                  <a:gd name="connsiteY0" fmla="*/ 121652 h 3779656"/>
                  <a:gd name="connsiteX1" fmla="*/ 3840480 w 5478089"/>
                  <a:gd name="connsiteY1" fmla="*/ 561400 h 3779656"/>
                  <a:gd name="connsiteX2" fmla="*/ 5422789 w 5478089"/>
                  <a:gd name="connsiteY2" fmla="*/ 2627975 h 3779656"/>
                  <a:gd name="connsiteX3" fmla="*/ 4810539 w 5478089"/>
                  <a:gd name="connsiteY3" fmla="*/ 2270930 h 3779656"/>
                  <a:gd name="connsiteX4" fmla="*/ 4913906 w 5478089"/>
                  <a:gd name="connsiteY4" fmla="*/ 2509469 h 3779656"/>
                  <a:gd name="connsiteX5" fmla="*/ 4909368 w 5478089"/>
                  <a:gd name="connsiteY5" fmla="*/ 2511715 h 3779656"/>
                  <a:gd name="connsiteX6" fmla="*/ 4904202 w 5478089"/>
                  <a:gd name="connsiteY6" fmla="*/ 2573709 h 3779656"/>
                  <a:gd name="connsiteX7" fmla="*/ 4444419 w 5478089"/>
                  <a:gd name="connsiteY7" fmla="*/ 2418725 h 3779656"/>
                  <a:gd name="connsiteX8" fmla="*/ 4023360 w 5478089"/>
                  <a:gd name="connsiteY8" fmla="*/ 2119855 h 3779656"/>
                  <a:gd name="connsiteX9" fmla="*/ 4079019 w 5478089"/>
                  <a:gd name="connsiteY9" fmla="*/ 1936975 h 3779656"/>
                  <a:gd name="connsiteX10" fmla="*/ 3872285 w 5478089"/>
                  <a:gd name="connsiteY10" fmla="*/ 2056245 h 3779656"/>
                  <a:gd name="connsiteX11" fmla="*/ 3638507 w 5478089"/>
                  <a:gd name="connsiteY11" fmla="*/ 2310237 h 3779656"/>
                  <a:gd name="connsiteX12" fmla="*/ 2997641 w 5478089"/>
                  <a:gd name="connsiteY12" fmla="*/ 2302735 h 3779656"/>
                  <a:gd name="connsiteX13" fmla="*/ 3609892 w 5478089"/>
                  <a:gd name="connsiteY13" fmla="*/ 1754095 h 3779656"/>
                  <a:gd name="connsiteX14" fmla="*/ 3427012 w 5478089"/>
                  <a:gd name="connsiteY14" fmla="*/ 1666631 h 3779656"/>
                  <a:gd name="connsiteX15" fmla="*/ 3196424 w 5478089"/>
                  <a:gd name="connsiteY15" fmla="*/ 1873365 h 3779656"/>
                  <a:gd name="connsiteX16" fmla="*/ 2305653 w 5478089"/>
                  <a:gd name="connsiteY16" fmla="*/ 2088095 h 3779656"/>
                  <a:gd name="connsiteX17" fmla="*/ 1256306 w 5478089"/>
                  <a:gd name="connsiteY17" fmla="*/ 2899083 h 3779656"/>
                  <a:gd name="connsiteX18" fmla="*/ 1443587 w 5478089"/>
                  <a:gd name="connsiteY18" fmla="*/ 3779656 h 3779656"/>
                  <a:gd name="connsiteX19" fmla="*/ 818984 w 5478089"/>
                  <a:gd name="connsiteY19" fmla="*/ 3143957 h 3779656"/>
                  <a:gd name="connsiteX20" fmla="*/ 0 w 5478089"/>
                  <a:gd name="connsiteY20" fmla="*/ 2946791 h 3779656"/>
                  <a:gd name="connsiteX21" fmla="*/ 826935 w 5478089"/>
                  <a:gd name="connsiteY21" fmla="*/ 2636690 h 3779656"/>
                  <a:gd name="connsiteX22" fmla="*/ 1752880 w 5478089"/>
                  <a:gd name="connsiteY22" fmla="*/ 1173695 h 3779656"/>
                  <a:gd name="connsiteX23" fmla="*/ 2656948 w 5478089"/>
                  <a:gd name="connsiteY23" fmla="*/ 620921 h 3779656"/>
                  <a:gd name="connsiteX24" fmla="*/ 2677612 w 5478089"/>
                  <a:gd name="connsiteY24" fmla="*/ 620921 h 3779656"/>
                  <a:gd name="connsiteX25" fmla="*/ 3023741 w 5478089"/>
                  <a:gd name="connsiteY25" fmla="*/ 527931 h 3779656"/>
                  <a:gd name="connsiteX26" fmla="*/ 3140765 w 5478089"/>
                  <a:gd name="connsiteY26" fmla="*/ 553448 h 3779656"/>
                  <a:gd name="connsiteX27" fmla="*/ 2734440 w 5478089"/>
                  <a:gd name="connsiteY27" fmla="*/ 71966 h 3779656"/>
                  <a:gd name="connsiteX28" fmla="*/ 3375844 w 5478089"/>
                  <a:gd name="connsiteY28" fmla="*/ 121652 h 3779656"/>
                  <a:gd name="connsiteX0" fmla="*/ 3375844 w 5478089"/>
                  <a:gd name="connsiteY0" fmla="*/ 121652 h 3779656"/>
                  <a:gd name="connsiteX1" fmla="*/ 3840480 w 5478089"/>
                  <a:gd name="connsiteY1" fmla="*/ 561400 h 3779656"/>
                  <a:gd name="connsiteX2" fmla="*/ 5422789 w 5478089"/>
                  <a:gd name="connsiteY2" fmla="*/ 2627975 h 3779656"/>
                  <a:gd name="connsiteX3" fmla="*/ 4810539 w 5478089"/>
                  <a:gd name="connsiteY3" fmla="*/ 2270930 h 3779656"/>
                  <a:gd name="connsiteX4" fmla="*/ 4913906 w 5478089"/>
                  <a:gd name="connsiteY4" fmla="*/ 2509469 h 3779656"/>
                  <a:gd name="connsiteX5" fmla="*/ 4909368 w 5478089"/>
                  <a:gd name="connsiteY5" fmla="*/ 2511715 h 3779656"/>
                  <a:gd name="connsiteX6" fmla="*/ 4904202 w 5478089"/>
                  <a:gd name="connsiteY6" fmla="*/ 2573709 h 3779656"/>
                  <a:gd name="connsiteX7" fmla="*/ 4444419 w 5478089"/>
                  <a:gd name="connsiteY7" fmla="*/ 2418725 h 3779656"/>
                  <a:gd name="connsiteX8" fmla="*/ 4023360 w 5478089"/>
                  <a:gd name="connsiteY8" fmla="*/ 2119855 h 3779656"/>
                  <a:gd name="connsiteX9" fmla="*/ 4079019 w 5478089"/>
                  <a:gd name="connsiteY9" fmla="*/ 1936975 h 3779656"/>
                  <a:gd name="connsiteX10" fmla="*/ 3872285 w 5478089"/>
                  <a:gd name="connsiteY10" fmla="*/ 2056245 h 3779656"/>
                  <a:gd name="connsiteX11" fmla="*/ 3638507 w 5478089"/>
                  <a:gd name="connsiteY11" fmla="*/ 2310237 h 3779656"/>
                  <a:gd name="connsiteX12" fmla="*/ 2997641 w 5478089"/>
                  <a:gd name="connsiteY12" fmla="*/ 2302735 h 3779656"/>
                  <a:gd name="connsiteX13" fmla="*/ 3609892 w 5478089"/>
                  <a:gd name="connsiteY13" fmla="*/ 1754095 h 3779656"/>
                  <a:gd name="connsiteX14" fmla="*/ 3427012 w 5478089"/>
                  <a:gd name="connsiteY14" fmla="*/ 1666631 h 3779656"/>
                  <a:gd name="connsiteX15" fmla="*/ 3196424 w 5478089"/>
                  <a:gd name="connsiteY15" fmla="*/ 1873365 h 3779656"/>
                  <a:gd name="connsiteX16" fmla="*/ 2305653 w 5478089"/>
                  <a:gd name="connsiteY16" fmla="*/ 2088095 h 3779656"/>
                  <a:gd name="connsiteX17" fmla="*/ 1256306 w 5478089"/>
                  <a:gd name="connsiteY17" fmla="*/ 2899083 h 3779656"/>
                  <a:gd name="connsiteX18" fmla="*/ 1443587 w 5478089"/>
                  <a:gd name="connsiteY18" fmla="*/ 3779656 h 3779656"/>
                  <a:gd name="connsiteX19" fmla="*/ 818984 w 5478089"/>
                  <a:gd name="connsiteY19" fmla="*/ 3143957 h 3779656"/>
                  <a:gd name="connsiteX20" fmla="*/ 0 w 5478089"/>
                  <a:gd name="connsiteY20" fmla="*/ 2946791 h 3779656"/>
                  <a:gd name="connsiteX21" fmla="*/ 826935 w 5478089"/>
                  <a:gd name="connsiteY21" fmla="*/ 2636690 h 3779656"/>
                  <a:gd name="connsiteX22" fmla="*/ 1752880 w 5478089"/>
                  <a:gd name="connsiteY22" fmla="*/ 1173695 h 3779656"/>
                  <a:gd name="connsiteX23" fmla="*/ 2656948 w 5478089"/>
                  <a:gd name="connsiteY23" fmla="*/ 620921 h 3779656"/>
                  <a:gd name="connsiteX24" fmla="*/ 2677612 w 5478089"/>
                  <a:gd name="connsiteY24" fmla="*/ 620921 h 3779656"/>
                  <a:gd name="connsiteX25" fmla="*/ 3023741 w 5478089"/>
                  <a:gd name="connsiteY25" fmla="*/ 527931 h 3779656"/>
                  <a:gd name="connsiteX26" fmla="*/ 3140765 w 5478089"/>
                  <a:gd name="connsiteY26" fmla="*/ 553448 h 3779656"/>
                  <a:gd name="connsiteX27" fmla="*/ 2734440 w 5478089"/>
                  <a:gd name="connsiteY27" fmla="*/ 71966 h 3779656"/>
                  <a:gd name="connsiteX28" fmla="*/ 3375844 w 5478089"/>
                  <a:gd name="connsiteY28" fmla="*/ 121652 h 3779656"/>
                  <a:gd name="connsiteX0" fmla="*/ 3375844 w 5478089"/>
                  <a:gd name="connsiteY0" fmla="*/ 121652 h 3779656"/>
                  <a:gd name="connsiteX1" fmla="*/ 3840480 w 5478089"/>
                  <a:gd name="connsiteY1" fmla="*/ 561400 h 3779656"/>
                  <a:gd name="connsiteX2" fmla="*/ 5422789 w 5478089"/>
                  <a:gd name="connsiteY2" fmla="*/ 2627975 h 3779656"/>
                  <a:gd name="connsiteX3" fmla="*/ 4810539 w 5478089"/>
                  <a:gd name="connsiteY3" fmla="*/ 2270930 h 3779656"/>
                  <a:gd name="connsiteX4" fmla="*/ 4913906 w 5478089"/>
                  <a:gd name="connsiteY4" fmla="*/ 2509469 h 3779656"/>
                  <a:gd name="connsiteX5" fmla="*/ 4909368 w 5478089"/>
                  <a:gd name="connsiteY5" fmla="*/ 2511715 h 3779656"/>
                  <a:gd name="connsiteX6" fmla="*/ 4904202 w 5478089"/>
                  <a:gd name="connsiteY6" fmla="*/ 2573709 h 3779656"/>
                  <a:gd name="connsiteX7" fmla="*/ 4444419 w 5478089"/>
                  <a:gd name="connsiteY7" fmla="*/ 2418725 h 3779656"/>
                  <a:gd name="connsiteX8" fmla="*/ 4023360 w 5478089"/>
                  <a:gd name="connsiteY8" fmla="*/ 2119855 h 3779656"/>
                  <a:gd name="connsiteX9" fmla="*/ 4079019 w 5478089"/>
                  <a:gd name="connsiteY9" fmla="*/ 1936975 h 3779656"/>
                  <a:gd name="connsiteX10" fmla="*/ 3872285 w 5478089"/>
                  <a:gd name="connsiteY10" fmla="*/ 2056245 h 3779656"/>
                  <a:gd name="connsiteX11" fmla="*/ 3638507 w 5478089"/>
                  <a:gd name="connsiteY11" fmla="*/ 2310237 h 3779656"/>
                  <a:gd name="connsiteX12" fmla="*/ 2997641 w 5478089"/>
                  <a:gd name="connsiteY12" fmla="*/ 2302735 h 3779656"/>
                  <a:gd name="connsiteX13" fmla="*/ 3609892 w 5478089"/>
                  <a:gd name="connsiteY13" fmla="*/ 1754095 h 3779656"/>
                  <a:gd name="connsiteX14" fmla="*/ 3427012 w 5478089"/>
                  <a:gd name="connsiteY14" fmla="*/ 1666631 h 3779656"/>
                  <a:gd name="connsiteX15" fmla="*/ 3196424 w 5478089"/>
                  <a:gd name="connsiteY15" fmla="*/ 1873365 h 3779656"/>
                  <a:gd name="connsiteX16" fmla="*/ 2305653 w 5478089"/>
                  <a:gd name="connsiteY16" fmla="*/ 2088095 h 3779656"/>
                  <a:gd name="connsiteX17" fmla="*/ 1256306 w 5478089"/>
                  <a:gd name="connsiteY17" fmla="*/ 2899083 h 3779656"/>
                  <a:gd name="connsiteX18" fmla="*/ 1443587 w 5478089"/>
                  <a:gd name="connsiteY18" fmla="*/ 3779656 h 3779656"/>
                  <a:gd name="connsiteX19" fmla="*/ 818984 w 5478089"/>
                  <a:gd name="connsiteY19" fmla="*/ 3143957 h 3779656"/>
                  <a:gd name="connsiteX20" fmla="*/ 0 w 5478089"/>
                  <a:gd name="connsiteY20" fmla="*/ 2946791 h 3779656"/>
                  <a:gd name="connsiteX21" fmla="*/ 826935 w 5478089"/>
                  <a:gd name="connsiteY21" fmla="*/ 2636690 h 3779656"/>
                  <a:gd name="connsiteX22" fmla="*/ 1752880 w 5478089"/>
                  <a:gd name="connsiteY22" fmla="*/ 1173695 h 3779656"/>
                  <a:gd name="connsiteX23" fmla="*/ 2656948 w 5478089"/>
                  <a:gd name="connsiteY23" fmla="*/ 620921 h 3779656"/>
                  <a:gd name="connsiteX24" fmla="*/ 2677612 w 5478089"/>
                  <a:gd name="connsiteY24" fmla="*/ 620921 h 3779656"/>
                  <a:gd name="connsiteX25" fmla="*/ 3023741 w 5478089"/>
                  <a:gd name="connsiteY25" fmla="*/ 527931 h 3779656"/>
                  <a:gd name="connsiteX26" fmla="*/ 3140765 w 5478089"/>
                  <a:gd name="connsiteY26" fmla="*/ 553448 h 3779656"/>
                  <a:gd name="connsiteX27" fmla="*/ 2734440 w 5478089"/>
                  <a:gd name="connsiteY27" fmla="*/ 71966 h 3779656"/>
                  <a:gd name="connsiteX28" fmla="*/ 3375844 w 5478089"/>
                  <a:gd name="connsiteY28" fmla="*/ 121652 h 3779656"/>
                  <a:gd name="connsiteX0" fmla="*/ 3375844 w 5478089"/>
                  <a:gd name="connsiteY0" fmla="*/ 121652 h 3779656"/>
                  <a:gd name="connsiteX1" fmla="*/ 3840480 w 5478089"/>
                  <a:gd name="connsiteY1" fmla="*/ 561400 h 3779656"/>
                  <a:gd name="connsiteX2" fmla="*/ 5422789 w 5478089"/>
                  <a:gd name="connsiteY2" fmla="*/ 2627975 h 3779656"/>
                  <a:gd name="connsiteX3" fmla="*/ 4810539 w 5478089"/>
                  <a:gd name="connsiteY3" fmla="*/ 2270930 h 3779656"/>
                  <a:gd name="connsiteX4" fmla="*/ 4913906 w 5478089"/>
                  <a:gd name="connsiteY4" fmla="*/ 2509469 h 3779656"/>
                  <a:gd name="connsiteX5" fmla="*/ 4909368 w 5478089"/>
                  <a:gd name="connsiteY5" fmla="*/ 2511715 h 3779656"/>
                  <a:gd name="connsiteX6" fmla="*/ 4904202 w 5478089"/>
                  <a:gd name="connsiteY6" fmla="*/ 2573709 h 3779656"/>
                  <a:gd name="connsiteX7" fmla="*/ 4444419 w 5478089"/>
                  <a:gd name="connsiteY7" fmla="*/ 2418725 h 3779656"/>
                  <a:gd name="connsiteX8" fmla="*/ 4023360 w 5478089"/>
                  <a:gd name="connsiteY8" fmla="*/ 2119855 h 3779656"/>
                  <a:gd name="connsiteX9" fmla="*/ 4079019 w 5478089"/>
                  <a:gd name="connsiteY9" fmla="*/ 1936975 h 3779656"/>
                  <a:gd name="connsiteX10" fmla="*/ 3872285 w 5478089"/>
                  <a:gd name="connsiteY10" fmla="*/ 2056245 h 3779656"/>
                  <a:gd name="connsiteX11" fmla="*/ 3638507 w 5478089"/>
                  <a:gd name="connsiteY11" fmla="*/ 2310237 h 3779656"/>
                  <a:gd name="connsiteX12" fmla="*/ 2997641 w 5478089"/>
                  <a:gd name="connsiteY12" fmla="*/ 2302735 h 3779656"/>
                  <a:gd name="connsiteX13" fmla="*/ 3609892 w 5478089"/>
                  <a:gd name="connsiteY13" fmla="*/ 1754095 h 3779656"/>
                  <a:gd name="connsiteX14" fmla="*/ 3427012 w 5478089"/>
                  <a:gd name="connsiteY14" fmla="*/ 1666631 h 3779656"/>
                  <a:gd name="connsiteX15" fmla="*/ 3416365 w 5478089"/>
                  <a:gd name="connsiteY15" fmla="*/ 1840121 h 3779656"/>
                  <a:gd name="connsiteX16" fmla="*/ 3196424 w 5478089"/>
                  <a:gd name="connsiteY16" fmla="*/ 1873365 h 3779656"/>
                  <a:gd name="connsiteX17" fmla="*/ 2305653 w 5478089"/>
                  <a:gd name="connsiteY17" fmla="*/ 2088095 h 3779656"/>
                  <a:gd name="connsiteX18" fmla="*/ 1256306 w 5478089"/>
                  <a:gd name="connsiteY18" fmla="*/ 2899083 h 3779656"/>
                  <a:gd name="connsiteX19" fmla="*/ 1443587 w 5478089"/>
                  <a:gd name="connsiteY19" fmla="*/ 3779656 h 3779656"/>
                  <a:gd name="connsiteX20" fmla="*/ 818984 w 5478089"/>
                  <a:gd name="connsiteY20" fmla="*/ 3143957 h 3779656"/>
                  <a:gd name="connsiteX21" fmla="*/ 0 w 5478089"/>
                  <a:gd name="connsiteY21" fmla="*/ 2946791 h 3779656"/>
                  <a:gd name="connsiteX22" fmla="*/ 826935 w 5478089"/>
                  <a:gd name="connsiteY22" fmla="*/ 2636690 h 3779656"/>
                  <a:gd name="connsiteX23" fmla="*/ 1752880 w 5478089"/>
                  <a:gd name="connsiteY23" fmla="*/ 1173695 h 3779656"/>
                  <a:gd name="connsiteX24" fmla="*/ 2656948 w 5478089"/>
                  <a:gd name="connsiteY24" fmla="*/ 620921 h 3779656"/>
                  <a:gd name="connsiteX25" fmla="*/ 2677612 w 5478089"/>
                  <a:gd name="connsiteY25" fmla="*/ 620921 h 3779656"/>
                  <a:gd name="connsiteX26" fmla="*/ 3023741 w 5478089"/>
                  <a:gd name="connsiteY26" fmla="*/ 527931 h 3779656"/>
                  <a:gd name="connsiteX27" fmla="*/ 3140765 w 5478089"/>
                  <a:gd name="connsiteY27" fmla="*/ 553448 h 3779656"/>
                  <a:gd name="connsiteX28" fmla="*/ 2734440 w 5478089"/>
                  <a:gd name="connsiteY28" fmla="*/ 71966 h 3779656"/>
                  <a:gd name="connsiteX29" fmla="*/ 3375844 w 5478089"/>
                  <a:gd name="connsiteY29" fmla="*/ 121652 h 3779656"/>
                  <a:gd name="connsiteX0" fmla="*/ 3375844 w 5478089"/>
                  <a:gd name="connsiteY0" fmla="*/ 121652 h 3779656"/>
                  <a:gd name="connsiteX1" fmla="*/ 3840480 w 5478089"/>
                  <a:gd name="connsiteY1" fmla="*/ 561400 h 3779656"/>
                  <a:gd name="connsiteX2" fmla="*/ 5422789 w 5478089"/>
                  <a:gd name="connsiteY2" fmla="*/ 2627975 h 3779656"/>
                  <a:gd name="connsiteX3" fmla="*/ 4810539 w 5478089"/>
                  <a:gd name="connsiteY3" fmla="*/ 2270930 h 3779656"/>
                  <a:gd name="connsiteX4" fmla="*/ 4913906 w 5478089"/>
                  <a:gd name="connsiteY4" fmla="*/ 2509469 h 3779656"/>
                  <a:gd name="connsiteX5" fmla="*/ 4909368 w 5478089"/>
                  <a:gd name="connsiteY5" fmla="*/ 2511715 h 3779656"/>
                  <a:gd name="connsiteX6" fmla="*/ 4904202 w 5478089"/>
                  <a:gd name="connsiteY6" fmla="*/ 2573709 h 3779656"/>
                  <a:gd name="connsiteX7" fmla="*/ 4444419 w 5478089"/>
                  <a:gd name="connsiteY7" fmla="*/ 2418725 h 3779656"/>
                  <a:gd name="connsiteX8" fmla="*/ 4023360 w 5478089"/>
                  <a:gd name="connsiteY8" fmla="*/ 2119855 h 3779656"/>
                  <a:gd name="connsiteX9" fmla="*/ 4079019 w 5478089"/>
                  <a:gd name="connsiteY9" fmla="*/ 1936975 h 3779656"/>
                  <a:gd name="connsiteX10" fmla="*/ 3872285 w 5478089"/>
                  <a:gd name="connsiteY10" fmla="*/ 2056245 h 3779656"/>
                  <a:gd name="connsiteX11" fmla="*/ 3638507 w 5478089"/>
                  <a:gd name="connsiteY11" fmla="*/ 2310237 h 3779656"/>
                  <a:gd name="connsiteX12" fmla="*/ 2997641 w 5478089"/>
                  <a:gd name="connsiteY12" fmla="*/ 2302735 h 3779656"/>
                  <a:gd name="connsiteX13" fmla="*/ 3609892 w 5478089"/>
                  <a:gd name="connsiteY13" fmla="*/ 1754095 h 3779656"/>
                  <a:gd name="connsiteX14" fmla="*/ 3416365 w 5478089"/>
                  <a:gd name="connsiteY14" fmla="*/ 1840121 h 3779656"/>
                  <a:gd name="connsiteX15" fmla="*/ 3196424 w 5478089"/>
                  <a:gd name="connsiteY15" fmla="*/ 1873365 h 3779656"/>
                  <a:gd name="connsiteX16" fmla="*/ 2305653 w 5478089"/>
                  <a:gd name="connsiteY16" fmla="*/ 2088095 h 3779656"/>
                  <a:gd name="connsiteX17" fmla="*/ 1256306 w 5478089"/>
                  <a:gd name="connsiteY17" fmla="*/ 2899083 h 3779656"/>
                  <a:gd name="connsiteX18" fmla="*/ 1443587 w 5478089"/>
                  <a:gd name="connsiteY18" fmla="*/ 3779656 h 3779656"/>
                  <a:gd name="connsiteX19" fmla="*/ 818984 w 5478089"/>
                  <a:gd name="connsiteY19" fmla="*/ 3143957 h 3779656"/>
                  <a:gd name="connsiteX20" fmla="*/ 0 w 5478089"/>
                  <a:gd name="connsiteY20" fmla="*/ 2946791 h 3779656"/>
                  <a:gd name="connsiteX21" fmla="*/ 826935 w 5478089"/>
                  <a:gd name="connsiteY21" fmla="*/ 2636690 h 3779656"/>
                  <a:gd name="connsiteX22" fmla="*/ 1752880 w 5478089"/>
                  <a:gd name="connsiteY22" fmla="*/ 1173695 h 3779656"/>
                  <a:gd name="connsiteX23" fmla="*/ 2656948 w 5478089"/>
                  <a:gd name="connsiteY23" fmla="*/ 620921 h 3779656"/>
                  <a:gd name="connsiteX24" fmla="*/ 2677612 w 5478089"/>
                  <a:gd name="connsiteY24" fmla="*/ 620921 h 3779656"/>
                  <a:gd name="connsiteX25" fmla="*/ 3023741 w 5478089"/>
                  <a:gd name="connsiteY25" fmla="*/ 527931 h 3779656"/>
                  <a:gd name="connsiteX26" fmla="*/ 3140765 w 5478089"/>
                  <a:gd name="connsiteY26" fmla="*/ 553448 h 3779656"/>
                  <a:gd name="connsiteX27" fmla="*/ 2734440 w 5478089"/>
                  <a:gd name="connsiteY27" fmla="*/ 71966 h 3779656"/>
                  <a:gd name="connsiteX28" fmla="*/ 3375844 w 5478089"/>
                  <a:gd name="connsiteY28" fmla="*/ 121652 h 3779656"/>
                  <a:gd name="connsiteX0" fmla="*/ 3375844 w 5478089"/>
                  <a:gd name="connsiteY0" fmla="*/ 121652 h 3779656"/>
                  <a:gd name="connsiteX1" fmla="*/ 3840480 w 5478089"/>
                  <a:gd name="connsiteY1" fmla="*/ 561400 h 3779656"/>
                  <a:gd name="connsiteX2" fmla="*/ 5422789 w 5478089"/>
                  <a:gd name="connsiteY2" fmla="*/ 2627975 h 3779656"/>
                  <a:gd name="connsiteX3" fmla="*/ 4810539 w 5478089"/>
                  <a:gd name="connsiteY3" fmla="*/ 2270930 h 3779656"/>
                  <a:gd name="connsiteX4" fmla="*/ 4913906 w 5478089"/>
                  <a:gd name="connsiteY4" fmla="*/ 2509469 h 3779656"/>
                  <a:gd name="connsiteX5" fmla="*/ 4909368 w 5478089"/>
                  <a:gd name="connsiteY5" fmla="*/ 2511715 h 3779656"/>
                  <a:gd name="connsiteX6" fmla="*/ 4904202 w 5478089"/>
                  <a:gd name="connsiteY6" fmla="*/ 2573709 h 3779656"/>
                  <a:gd name="connsiteX7" fmla="*/ 4444419 w 5478089"/>
                  <a:gd name="connsiteY7" fmla="*/ 2418725 h 3779656"/>
                  <a:gd name="connsiteX8" fmla="*/ 4023360 w 5478089"/>
                  <a:gd name="connsiteY8" fmla="*/ 2119855 h 3779656"/>
                  <a:gd name="connsiteX9" fmla="*/ 4079019 w 5478089"/>
                  <a:gd name="connsiteY9" fmla="*/ 1936975 h 3779656"/>
                  <a:gd name="connsiteX10" fmla="*/ 3872285 w 5478089"/>
                  <a:gd name="connsiteY10" fmla="*/ 2056245 h 3779656"/>
                  <a:gd name="connsiteX11" fmla="*/ 3638507 w 5478089"/>
                  <a:gd name="connsiteY11" fmla="*/ 2310237 h 3779656"/>
                  <a:gd name="connsiteX12" fmla="*/ 2997641 w 5478089"/>
                  <a:gd name="connsiteY12" fmla="*/ 2302735 h 3779656"/>
                  <a:gd name="connsiteX13" fmla="*/ 3609892 w 5478089"/>
                  <a:gd name="connsiteY13" fmla="*/ 1754095 h 3779656"/>
                  <a:gd name="connsiteX14" fmla="*/ 3416365 w 5478089"/>
                  <a:gd name="connsiteY14" fmla="*/ 1840121 h 3779656"/>
                  <a:gd name="connsiteX15" fmla="*/ 3196424 w 5478089"/>
                  <a:gd name="connsiteY15" fmla="*/ 1873365 h 3779656"/>
                  <a:gd name="connsiteX16" fmla="*/ 2305653 w 5478089"/>
                  <a:gd name="connsiteY16" fmla="*/ 2088095 h 3779656"/>
                  <a:gd name="connsiteX17" fmla="*/ 1256306 w 5478089"/>
                  <a:gd name="connsiteY17" fmla="*/ 2899083 h 3779656"/>
                  <a:gd name="connsiteX18" fmla="*/ 1443587 w 5478089"/>
                  <a:gd name="connsiteY18" fmla="*/ 3779656 h 3779656"/>
                  <a:gd name="connsiteX19" fmla="*/ 818984 w 5478089"/>
                  <a:gd name="connsiteY19" fmla="*/ 3143957 h 3779656"/>
                  <a:gd name="connsiteX20" fmla="*/ 0 w 5478089"/>
                  <a:gd name="connsiteY20" fmla="*/ 2946791 h 3779656"/>
                  <a:gd name="connsiteX21" fmla="*/ 826935 w 5478089"/>
                  <a:gd name="connsiteY21" fmla="*/ 2636690 h 3779656"/>
                  <a:gd name="connsiteX22" fmla="*/ 1752880 w 5478089"/>
                  <a:gd name="connsiteY22" fmla="*/ 1173695 h 3779656"/>
                  <a:gd name="connsiteX23" fmla="*/ 2656948 w 5478089"/>
                  <a:gd name="connsiteY23" fmla="*/ 620921 h 3779656"/>
                  <a:gd name="connsiteX24" fmla="*/ 2677612 w 5478089"/>
                  <a:gd name="connsiteY24" fmla="*/ 620921 h 3779656"/>
                  <a:gd name="connsiteX25" fmla="*/ 3023741 w 5478089"/>
                  <a:gd name="connsiteY25" fmla="*/ 527931 h 3779656"/>
                  <a:gd name="connsiteX26" fmla="*/ 3140765 w 5478089"/>
                  <a:gd name="connsiteY26" fmla="*/ 553448 h 3779656"/>
                  <a:gd name="connsiteX27" fmla="*/ 2734440 w 5478089"/>
                  <a:gd name="connsiteY27" fmla="*/ 71966 h 3779656"/>
                  <a:gd name="connsiteX28" fmla="*/ 3375844 w 5478089"/>
                  <a:gd name="connsiteY28" fmla="*/ 121652 h 3779656"/>
                  <a:gd name="connsiteX0" fmla="*/ 3375844 w 5478089"/>
                  <a:gd name="connsiteY0" fmla="*/ 121652 h 3779656"/>
                  <a:gd name="connsiteX1" fmla="*/ 3840480 w 5478089"/>
                  <a:gd name="connsiteY1" fmla="*/ 561400 h 3779656"/>
                  <a:gd name="connsiteX2" fmla="*/ 5422789 w 5478089"/>
                  <a:gd name="connsiteY2" fmla="*/ 2627975 h 3779656"/>
                  <a:gd name="connsiteX3" fmla="*/ 4810539 w 5478089"/>
                  <a:gd name="connsiteY3" fmla="*/ 2270930 h 3779656"/>
                  <a:gd name="connsiteX4" fmla="*/ 4913906 w 5478089"/>
                  <a:gd name="connsiteY4" fmla="*/ 2509469 h 3779656"/>
                  <a:gd name="connsiteX5" fmla="*/ 4909368 w 5478089"/>
                  <a:gd name="connsiteY5" fmla="*/ 2511715 h 3779656"/>
                  <a:gd name="connsiteX6" fmla="*/ 4904202 w 5478089"/>
                  <a:gd name="connsiteY6" fmla="*/ 2573709 h 3779656"/>
                  <a:gd name="connsiteX7" fmla="*/ 4444419 w 5478089"/>
                  <a:gd name="connsiteY7" fmla="*/ 2418725 h 3779656"/>
                  <a:gd name="connsiteX8" fmla="*/ 4023360 w 5478089"/>
                  <a:gd name="connsiteY8" fmla="*/ 2119855 h 3779656"/>
                  <a:gd name="connsiteX9" fmla="*/ 4079019 w 5478089"/>
                  <a:gd name="connsiteY9" fmla="*/ 1936975 h 3779656"/>
                  <a:gd name="connsiteX10" fmla="*/ 3872285 w 5478089"/>
                  <a:gd name="connsiteY10" fmla="*/ 2056245 h 3779656"/>
                  <a:gd name="connsiteX11" fmla="*/ 3638507 w 5478089"/>
                  <a:gd name="connsiteY11" fmla="*/ 2310237 h 3779656"/>
                  <a:gd name="connsiteX12" fmla="*/ 2997641 w 5478089"/>
                  <a:gd name="connsiteY12" fmla="*/ 2302735 h 3779656"/>
                  <a:gd name="connsiteX13" fmla="*/ 3609892 w 5478089"/>
                  <a:gd name="connsiteY13" fmla="*/ 1754095 h 3779656"/>
                  <a:gd name="connsiteX14" fmla="*/ 3416365 w 5478089"/>
                  <a:gd name="connsiteY14" fmla="*/ 1840121 h 3779656"/>
                  <a:gd name="connsiteX15" fmla="*/ 3196424 w 5478089"/>
                  <a:gd name="connsiteY15" fmla="*/ 1873365 h 3779656"/>
                  <a:gd name="connsiteX16" fmla="*/ 2305653 w 5478089"/>
                  <a:gd name="connsiteY16" fmla="*/ 2088095 h 3779656"/>
                  <a:gd name="connsiteX17" fmla="*/ 1256306 w 5478089"/>
                  <a:gd name="connsiteY17" fmla="*/ 2899083 h 3779656"/>
                  <a:gd name="connsiteX18" fmla="*/ 1443587 w 5478089"/>
                  <a:gd name="connsiteY18" fmla="*/ 3779656 h 3779656"/>
                  <a:gd name="connsiteX19" fmla="*/ 818984 w 5478089"/>
                  <a:gd name="connsiteY19" fmla="*/ 3143957 h 3779656"/>
                  <a:gd name="connsiteX20" fmla="*/ 0 w 5478089"/>
                  <a:gd name="connsiteY20" fmla="*/ 2946791 h 3779656"/>
                  <a:gd name="connsiteX21" fmla="*/ 826935 w 5478089"/>
                  <a:gd name="connsiteY21" fmla="*/ 2636690 h 3779656"/>
                  <a:gd name="connsiteX22" fmla="*/ 1752880 w 5478089"/>
                  <a:gd name="connsiteY22" fmla="*/ 1173695 h 3779656"/>
                  <a:gd name="connsiteX23" fmla="*/ 2656948 w 5478089"/>
                  <a:gd name="connsiteY23" fmla="*/ 620921 h 3779656"/>
                  <a:gd name="connsiteX24" fmla="*/ 2677612 w 5478089"/>
                  <a:gd name="connsiteY24" fmla="*/ 620921 h 3779656"/>
                  <a:gd name="connsiteX25" fmla="*/ 3023741 w 5478089"/>
                  <a:gd name="connsiteY25" fmla="*/ 527931 h 3779656"/>
                  <a:gd name="connsiteX26" fmla="*/ 3140765 w 5478089"/>
                  <a:gd name="connsiteY26" fmla="*/ 553448 h 3779656"/>
                  <a:gd name="connsiteX27" fmla="*/ 2734440 w 5478089"/>
                  <a:gd name="connsiteY27" fmla="*/ 71966 h 3779656"/>
                  <a:gd name="connsiteX28" fmla="*/ 3375844 w 5478089"/>
                  <a:gd name="connsiteY28" fmla="*/ 121652 h 3779656"/>
                  <a:gd name="connsiteX0" fmla="*/ 3375844 w 5478089"/>
                  <a:gd name="connsiteY0" fmla="*/ 121652 h 3779656"/>
                  <a:gd name="connsiteX1" fmla="*/ 3840480 w 5478089"/>
                  <a:gd name="connsiteY1" fmla="*/ 561400 h 3779656"/>
                  <a:gd name="connsiteX2" fmla="*/ 5422789 w 5478089"/>
                  <a:gd name="connsiteY2" fmla="*/ 2627975 h 3779656"/>
                  <a:gd name="connsiteX3" fmla="*/ 4810539 w 5478089"/>
                  <a:gd name="connsiteY3" fmla="*/ 2270930 h 3779656"/>
                  <a:gd name="connsiteX4" fmla="*/ 4913906 w 5478089"/>
                  <a:gd name="connsiteY4" fmla="*/ 2509469 h 3779656"/>
                  <a:gd name="connsiteX5" fmla="*/ 4909368 w 5478089"/>
                  <a:gd name="connsiteY5" fmla="*/ 2511715 h 3779656"/>
                  <a:gd name="connsiteX6" fmla="*/ 4904202 w 5478089"/>
                  <a:gd name="connsiteY6" fmla="*/ 2573709 h 3779656"/>
                  <a:gd name="connsiteX7" fmla="*/ 4444419 w 5478089"/>
                  <a:gd name="connsiteY7" fmla="*/ 2418725 h 3779656"/>
                  <a:gd name="connsiteX8" fmla="*/ 4023360 w 5478089"/>
                  <a:gd name="connsiteY8" fmla="*/ 2119855 h 3779656"/>
                  <a:gd name="connsiteX9" fmla="*/ 4079019 w 5478089"/>
                  <a:gd name="connsiteY9" fmla="*/ 1936975 h 3779656"/>
                  <a:gd name="connsiteX10" fmla="*/ 3872285 w 5478089"/>
                  <a:gd name="connsiteY10" fmla="*/ 2056245 h 3779656"/>
                  <a:gd name="connsiteX11" fmla="*/ 3638507 w 5478089"/>
                  <a:gd name="connsiteY11" fmla="*/ 2310237 h 3779656"/>
                  <a:gd name="connsiteX12" fmla="*/ 2997641 w 5478089"/>
                  <a:gd name="connsiteY12" fmla="*/ 2302735 h 3779656"/>
                  <a:gd name="connsiteX13" fmla="*/ 3609892 w 5478089"/>
                  <a:gd name="connsiteY13" fmla="*/ 1754095 h 3779656"/>
                  <a:gd name="connsiteX14" fmla="*/ 3416365 w 5478089"/>
                  <a:gd name="connsiteY14" fmla="*/ 1840121 h 3779656"/>
                  <a:gd name="connsiteX15" fmla="*/ 3196424 w 5478089"/>
                  <a:gd name="connsiteY15" fmla="*/ 1873365 h 3779656"/>
                  <a:gd name="connsiteX16" fmla="*/ 2305653 w 5478089"/>
                  <a:gd name="connsiteY16" fmla="*/ 2088095 h 3779656"/>
                  <a:gd name="connsiteX17" fmla="*/ 1256306 w 5478089"/>
                  <a:gd name="connsiteY17" fmla="*/ 2899083 h 3779656"/>
                  <a:gd name="connsiteX18" fmla="*/ 1443587 w 5478089"/>
                  <a:gd name="connsiteY18" fmla="*/ 3779656 h 3779656"/>
                  <a:gd name="connsiteX19" fmla="*/ 818984 w 5478089"/>
                  <a:gd name="connsiteY19" fmla="*/ 3143957 h 3779656"/>
                  <a:gd name="connsiteX20" fmla="*/ 0 w 5478089"/>
                  <a:gd name="connsiteY20" fmla="*/ 2946791 h 3779656"/>
                  <a:gd name="connsiteX21" fmla="*/ 826935 w 5478089"/>
                  <a:gd name="connsiteY21" fmla="*/ 2636690 h 3779656"/>
                  <a:gd name="connsiteX22" fmla="*/ 1752880 w 5478089"/>
                  <a:gd name="connsiteY22" fmla="*/ 1173695 h 3779656"/>
                  <a:gd name="connsiteX23" fmla="*/ 2656948 w 5478089"/>
                  <a:gd name="connsiteY23" fmla="*/ 620921 h 3779656"/>
                  <a:gd name="connsiteX24" fmla="*/ 2677612 w 5478089"/>
                  <a:gd name="connsiteY24" fmla="*/ 620921 h 3779656"/>
                  <a:gd name="connsiteX25" fmla="*/ 3023741 w 5478089"/>
                  <a:gd name="connsiteY25" fmla="*/ 527931 h 3779656"/>
                  <a:gd name="connsiteX26" fmla="*/ 3140765 w 5478089"/>
                  <a:gd name="connsiteY26" fmla="*/ 553448 h 3779656"/>
                  <a:gd name="connsiteX27" fmla="*/ 2734440 w 5478089"/>
                  <a:gd name="connsiteY27" fmla="*/ 71966 h 3779656"/>
                  <a:gd name="connsiteX28" fmla="*/ 3375844 w 5478089"/>
                  <a:gd name="connsiteY28" fmla="*/ 121652 h 3779656"/>
                  <a:gd name="connsiteX0" fmla="*/ 3375844 w 5478089"/>
                  <a:gd name="connsiteY0" fmla="*/ 121652 h 3779656"/>
                  <a:gd name="connsiteX1" fmla="*/ 3840480 w 5478089"/>
                  <a:gd name="connsiteY1" fmla="*/ 561400 h 3779656"/>
                  <a:gd name="connsiteX2" fmla="*/ 5422789 w 5478089"/>
                  <a:gd name="connsiteY2" fmla="*/ 2627975 h 3779656"/>
                  <a:gd name="connsiteX3" fmla="*/ 4810539 w 5478089"/>
                  <a:gd name="connsiteY3" fmla="*/ 2270930 h 3779656"/>
                  <a:gd name="connsiteX4" fmla="*/ 4913906 w 5478089"/>
                  <a:gd name="connsiteY4" fmla="*/ 2509469 h 3779656"/>
                  <a:gd name="connsiteX5" fmla="*/ 4909368 w 5478089"/>
                  <a:gd name="connsiteY5" fmla="*/ 2511715 h 3779656"/>
                  <a:gd name="connsiteX6" fmla="*/ 4904202 w 5478089"/>
                  <a:gd name="connsiteY6" fmla="*/ 2573709 h 3779656"/>
                  <a:gd name="connsiteX7" fmla="*/ 4444419 w 5478089"/>
                  <a:gd name="connsiteY7" fmla="*/ 2418725 h 3779656"/>
                  <a:gd name="connsiteX8" fmla="*/ 4023360 w 5478089"/>
                  <a:gd name="connsiteY8" fmla="*/ 2119855 h 3779656"/>
                  <a:gd name="connsiteX9" fmla="*/ 4079019 w 5478089"/>
                  <a:gd name="connsiteY9" fmla="*/ 1936975 h 3779656"/>
                  <a:gd name="connsiteX10" fmla="*/ 3872285 w 5478089"/>
                  <a:gd name="connsiteY10" fmla="*/ 2056245 h 3779656"/>
                  <a:gd name="connsiteX11" fmla="*/ 3638507 w 5478089"/>
                  <a:gd name="connsiteY11" fmla="*/ 2310237 h 3779656"/>
                  <a:gd name="connsiteX12" fmla="*/ 2997641 w 5478089"/>
                  <a:gd name="connsiteY12" fmla="*/ 2302735 h 3779656"/>
                  <a:gd name="connsiteX13" fmla="*/ 3609892 w 5478089"/>
                  <a:gd name="connsiteY13" fmla="*/ 1754095 h 3779656"/>
                  <a:gd name="connsiteX14" fmla="*/ 3416365 w 5478089"/>
                  <a:gd name="connsiteY14" fmla="*/ 1880602 h 3779656"/>
                  <a:gd name="connsiteX15" fmla="*/ 3196424 w 5478089"/>
                  <a:gd name="connsiteY15" fmla="*/ 1873365 h 3779656"/>
                  <a:gd name="connsiteX16" fmla="*/ 2305653 w 5478089"/>
                  <a:gd name="connsiteY16" fmla="*/ 2088095 h 3779656"/>
                  <a:gd name="connsiteX17" fmla="*/ 1256306 w 5478089"/>
                  <a:gd name="connsiteY17" fmla="*/ 2899083 h 3779656"/>
                  <a:gd name="connsiteX18" fmla="*/ 1443587 w 5478089"/>
                  <a:gd name="connsiteY18" fmla="*/ 3779656 h 3779656"/>
                  <a:gd name="connsiteX19" fmla="*/ 818984 w 5478089"/>
                  <a:gd name="connsiteY19" fmla="*/ 3143957 h 3779656"/>
                  <a:gd name="connsiteX20" fmla="*/ 0 w 5478089"/>
                  <a:gd name="connsiteY20" fmla="*/ 2946791 h 3779656"/>
                  <a:gd name="connsiteX21" fmla="*/ 826935 w 5478089"/>
                  <a:gd name="connsiteY21" fmla="*/ 2636690 h 3779656"/>
                  <a:gd name="connsiteX22" fmla="*/ 1752880 w 5478089"/>
                  <a:gd name="connsiteY22" fmla="*/ 1173695 h 3779656"/>
                  <a:gd name="connsiteX23" fmla="*/ 2656948 w 5478089"/>
                  <a:gd name="connsiteY23" fmla="*/ 620921 h 3779656"/>
                  <a:gd name="connsiteX24" fmla="*/ 2677612 w 5478089"/>
                  <a:gd name="connsiteY24" fmla="*/ 620921 h 3779656"/>
                  <a:gd name="connsiteX25" fmla="*/ 3023741 w 5478089"/>
                  <a:gd name="connsiteY25" fmla="*/ 527931 h 3779656"/>
                  <a:gd name="connsiteX26" fmla="*/ 3140765 w 5478089"/>
                  <a:gd name="connsiteY26" fmla="*/ 553448 h 3779656"/>
                  <a:gd name="connsiteX27" fmla="*/ 2734440 w 5478089"/>
                  <a:gd name="connsiteY27" fmla="*/ 71966 h 3779656"/>
                  <a:gd name="connsiteX28" fmla="*/ 3375844 w 5478089"/>
                  <a:gd name="connsiteY28" fmla="*/ 121652 h 3779656"/>
                  <a:gd name="connsiteX0" fmla="*/ 3375844 w 5478089"/>
                  <a:gd name="connsiteY0" fmla="*/ 121652 h 3779656"/>
                  <a:gd name="connsiteX1" fmla="*/ 3840480 w 5478089"/>
                  <a:gd name="connsiteY1" fmla="*/ 561400 h 3779656"/>
                  <a:gd name="connsiteX2" fmla="*/ 5422789 w 5478089"/>
                  <a:gd name="connsiteY2" fmla="*/ 2627975 h 3779656"/>
                  <a:gd name="connsiteX3" fmla="*/ 4810539 w 5478089"/>
                  <a:gd name="connsiteY3" fmla="*/ 2270930 h 3779656"/>
                  <a:gd name="connsiteX4" fmla="*/ 4913906 w 5478089"/>
                  <a:gd name="connsiteY4" fmla="*/ 2509469 h 3779656"/>
                  <a:gd name="connsiteX5" fmla="*/ 4909368 w 5478089"/>
                  <a:gd name="connsiteY5" fmla="*/ 2511715 h 3779656"/>
                  <a:gd name="connsiteX6" fmla="*/ 4904202 w 5478089"/>
                  <a:gd name="connsiteY6" fmla="*/ 2573709 h 3779656"/>
                  <a:gd name="connsiteX7" fmla="*/ 4444419 w 5478089"/>
                  <a:gd name="connsiteY7" fmla="*/ 2418725 h 3779656"/>
                  <a:gd name="connsiteX8" fmla="*/ 4023360 w 5478089"/>
                  <a:gd name="connsiteY8" fmla="*/ 2119855 h 3779656"/>
                  <a:gd name="connsiteX9" fmla="*/ 4079019 w 5478089"/>
                  <a:gd name="connsiteY9" fmla="*/ 1936975 h 3779656"/>
                  <a:gd name="connsiteX10" fmla="*/ 3872285 w 5478089"/>
                  <a:gd name="connsiteY10" fmla="*/ 2056245 h 3779656"/>
                  <a:gd name="connsiteX11" fmla="*/ 3638507 w 5478089"/>
                  <a:gd name="connsiteY11" fmla="*/ 2310237 h 3779656"/>
                  <a:gd name="connsiteX12" fmla="*/ 2997641 w 5478089"/>
                  <a:gd name="connsiteY12" fmla="*/ 2302735 h 3779656"/>
                  <a:gd name="connsiteX13" fmla="*/ 3609892 w 5478089"/>
                  <a:gd name="connsiteY13" fmla="*/ 1754095 h 3779656"/>
                  <a:gd name="connsiteX14" fmla="*/ 3416365 w 5478089"/>
                  <a:gd name="connsiteY14" fmla="*/ 1880602 h 3779656"/>
                  <a:gd name="connsiteX15" fmla="*/ 3196424 w 5478089"/>
                  <a:gd name="connsiteY15" fmla="*/ 1873365 h 3779656"/>
                  <a:gd name="connsiteX16" fmla="*/ 2305653 w 5478089"/>
                  <a:gd name="connsiteY16" fmla="*/ 2088095 h 3779656"/>
                  <a:gd name="connsiteX17" fmla="*/ 1256306 w 5478089"/>
                  <a:gd name="connsiteY17" fmla="*/ 2899083 h 3779656"/>
                  <a:gd name="connsiteX18" fmla="*/ 1443587 w 5478089"/>
                  <a:gd name="connsiteY18" fmla="*/ 3779656 h 3779656"/>
                  <a:gd name="connsiteX19" fmla="*/ 818984 w 5478089"/>
                  <a:gd name="connsiteY19" fmla="*/ 3143957 h 3779656"/>
                  <a:gd name="connsiteX20" fmla="*/ 0 w 5478089"/>
                  <a:gd name="connsiteY20" fmla="*/ 2946791 h 3779656"/>
                  <a:gd name="connsiteX21" fmla="*/ 826935 w 5478089"/>
                  <a:gd name="connsiteY21" fmla="*/ 2636690 h 3779656"/>
                  <a:gd name="connsiteX22" fmla="*/ 1752880 w 5478089"/>
                  <a:gd name="connsiteY22" fmla="*/ 1173695 h 3779656"/>
                  <a:gd name="connsiteX23" fmla="*/ 2656948 w 5478089"/>
                  <a:gd name="connsiteY23" fmla="*/ 620921 h 3779656"/>
                  <a:gd name="connsiteX24" fmla="*/ 2677612 w 5478089"/>
                  <a:gd name="connsiteY24" fmla="*/ 620921 h 3779656"/>
                  <a:gd name="connsiteX25" fmla="*/ 3023741 w 5478089"/>
                  <a:gd name="connsiteY25" fmla="*/ 527931 h 3779656"/>
                  <a:gd name="connsiteX26" fmla="*/ 3140765 w 5478089"/>
                  <a:gd name="connsiteY26" fmla="*/ 553448 h 3779656"/>
                  <a:gd name="connsiteX27" fmla="*/ 2734440 w 5478089"/>
                  <a:gd name="connsiteY27" fmla="*/ 71966 h 3779656"/>
                  <a:gd name="connsiteX28" fmla="*/ 3375844 w 5478089"/>
                  <a:gd name="connsiteY28" fmla="*/ 121652 h 3779656"/>
                  <a:gd name="connsiteX0" fmla="*/ 3375844 w 5478089"/>
                  <a:gd name="connsiteY0" fmla="*/ 121652 h 3779656"/>
                  <a:gd name="connsiteX1" fmla="*/ 3840480 w 5478089"/>
                  <a:gd name="connsiteY1" fmla="*/ 561400 h 3779656"/>
                  <a:gd name="connsiteX2" fmla="*/ 5422789 w 5478089"/>
                  <a:gd name="connsiteY2" fmla="*/ 2627975 h 3779656"/>
                  <a:gd name="connsiteX3" fmla="*/ 4810539 w 5478089"/>
                  <a:gd name="connsiteY3" fmla="*/ 2270930 h 3779656"/>
                  <a:gd name="connsiteX4" fmla="*/ 4913906 w 5478089"/>
                  <a:gd name="connsiteY4" fmla="*/ 2509469 h 3779656"/>
                  <a:gd name="connsiteX5" fmla="*/ 4909368 w 5478089"/>
                  <a:gd name="connsiteY5" fmla="*/ 2511715 h 3779656"/>
                  <a:gd name="connsiteX6" fmla="*/ 4904202 w 5478089"/>
                  <a:gd name="connsiteY6" fmla="*/ 2573709 h 3779656"/>
                  <a:gd name="connsiteX7" fmla="*/ 4444419 w 5478089"/>
                  <a:gd name="connsiteY7" fmla="*/ 2418725 h 3779656"/>
                  <a:gd name="connsiteX8" fmla="*/ 4023360 w 5478089"/>
                  <a:gd name="connsiteY8" fmla="*/ 2119855 h 3779656"/>
                  <a:gd name="connsiteX9" fmla="*/ 4079019 w 5478089"/>
                  <a:gd name="connsiteY9" fmla="*/ 1936975 h 3779656"/>
                  <a:gd name="connsiteX10" fmla="*/ 3872285 w 5478089"/>
                  <a:gd name="connsiteY10" fmla="*/ 2056245 h 3779656"/>
                  <a:gd name="connsiteX11" fmla="*/ 3638507 w 5478089"/>
                  <a:gd name="connsiteY11" fmla="*/ 2310237 h 3779656"/>
                  <a:gd name="connsiteX12" fmla="*/ 2997641 w 5478089"/>
                  <a:gd name="connsiteY12" fmla="*/ 2302735 h 3779656"/>
                  <a:gd name="connsiteX13" fmla="*/ 3609892 w 5478089"/>
                  <a:gd name="connsiteY13" fmla="*/ 1704089 h 3779656"/>
                  <a:gd name="connsiteX14" fmla="*/ 3416365 w 5478089"/>
                  <a:gd name="connsiteY14" fmla="*/ 1880602 h 3779656"/>
                  <a:gd name="connsiteX15" fmla="*/ 3196424 w 5478089"/>
                  <a:gd name="connsiteY15" fmla="*/ 1873365 h 3779656"/>
                  <a:gd name="connsiteX16" fmla="*/ 2305653 w 5478089"/>
                  <a:gd name="connsiteY16" fmla="*/ 2088095 h 3779656"/>
                  <a:gd name="connsiteX17" fmla="*/ 1256306 w 5478089"/>
                  <a:gd name="connsiteY17" fmla="*/ 2899083 h 3779656"/>
                  <a:gd name="connsiteX18" fmla="*/ 1443587 w 5478089"/>
                  <a:gd name="connsiteY18" fmla="*/ 3779656 h 3779656"/>
                  <a:gd name="connsiteX19" fmla="*/ 818984 w 5478089"/>
                  <a:gd name="connsiteY19" fmla="*/ 3143957 h 3779656"/>
                  <a:gd name="connsiteX20" fmla="*/ 0 w 5478089"/>
                  <a:gd name="connsiteY20" fmla="*/ 2946791 h 3779656"/>
                  <a:gd name="connsiteX21" fmla="*/ 826935 w 5478089"/>
                  <a:gd name="connsiteY21" fmla="*/ 2636690 h 3779656"/>
                  <a:gd name="connsiteX22" fmla="*/ 1752880 w 5478089"/>
                  <a:gd name="connsiteY22" fmla="*/ 1173695 h 3779656"/>
                  <a:gd name="connsiteX23" fmla="*/ 2656948 w 5478089"/>
                  <a:gd name="connsiteY23" fmla="*/ 620921 h 3779656"/>
                  <a:gd name="connsiteX24" fmla="*/ 2677612 w 5478089"/>
                  <a:gd name="connsiteY24" fmla="*/ 620921 h 3779656"/>
                  <a:gd name="connsiteX25" fmla="*/ 3023741 w 5478089"/>
                  <a:gd name="connsiteY25" fmla="*/ 527931 h 3779656"/>
                  <a:gd name="connsiteX26" fmla="*/ 3140765 w 5478089"/>
                  <a:gd name="connsiteY26" fmla="*/ 553448 h 3779656"/>
                  <a:gd name="connsiteX27" fmla="*/ 2734440 w 5478089"/>
                  <a:gd name="connsiteY27" fmla="*/ 71966 h 3779656"/>
                  <a:gd name="connsiteX28" fmla="*/ 3375844 w 5478089"/>
                  <a:gd name="connsiteY28" fmla="*/ 121652 h 3779656"/>
                  <a:gd name="connsiteX0" fmla="*/ 3375844 w 5478089"/>
                  <a:gd name="connsiteY0" fmla="*/ 121652 h 3779656"/>
                  <a:gd name="connsiteX1" fmla="*/ 3840480 w 5478089"/>
                  <a:gd name="connsiteY1" fmla="*/ 561400 h 3779656"/>
                  <a:gd name="connsiteX2" fmla="*/ 5422789 w 5478089"/>
                  <a:gd name="connsiteY2" fmla="*/ 2627975 h 3779656"/>
                  <a:gd name="connsiteX3" fmla="*/ 4810539 w 5478089"/>
                  <a:gd name="connsiteY3" fmla="*/ 2270930 h 3779656"/>
                  <a:gd name="connsiteX4" fmla="*/ 4913906 w 5478089"/>
                  <a:gd name="connsiteY4" fmla="*/ 2509469 h 3779656"/>
                  <a:gd name="connsiteX5" fmla="*/ 4909368 w 5478089"/>
                  <a:gd name="connsiteY5" fmla="*/ 2511715 h 3779656"/>
                  <a:gd name="connsiteX6" fmla="*/ 4904202 w 5478089"/>
                  <a:gd name="connsiteY6" fmla="*/ 2573709 h 3779656"/>
                  <a:gd name="connsiteX7" fmla="*/ 4444419 w 5478089"/>
                  <a:gd name="connsiteY7" fmla="*/ 2418725 h 3779656"/>
                  <a:gd name="connsiteX8" fmla="*/ 4023360 w 5478089"/>
                  <a:gd name="connsiteY8" fmla="*/ 2119855 h 3779656"/>
                  <a:gd name="connsiteX9" fmla="*/ 4079019 w 5478089"/>
                  <a:gd name="connsiteY9" fmla="*/ 1936975 h 3779656"/>
                  <a:gd name="connsiteX10" fmla="*/ 3872285 w 5478089"/>
                  <a:gd name="connsiteY10" fmla="*/ 2056245 h 3779656"/>
                  <a:gd name="connsiteX11" fmla="*/ 3638507 w 5478089"/>
                  <a:gd name="connsiteY11" fmla="*/ 2310237 h 3779656"/>
                  <a:gd name="connsiteX12" fmla="*/ 2997641 w 5478089"/>
                  <a:gd name="connsiteY12" fmla="*/ 2302735 h 3779656"/>
                  <a:gd name="connsiteX13" fmla="*/ 3609892 w 5478089"/>
                  <a:gd name="connsiteY13" fmla="*/ 1704089 h 3779656"/>
                  <a:gd name="connsiteX14" fmla="*/ 3416365 w 5478089"/>
                  <a:gd name="connsiteY14" fmla="*/ 1880602 h 3779656"/>
                  <a:gd name="connsiteX15" fmla="*/ 3196424 w 5478089"/>
                  <a:gd name="connsiteY15" fmla="*/ 1873365 h 3779656"/>
                  <a:gd name="connsiteX16" fmla="*/ 2305653 w 5478089"/>
                  <a:gd name="connsiteY16" fmla="*/ 2088095 h 3779656"/>
                  <a:gd name="connsiteX17" fmla="*/ 1256306 w 5478089"/>
                  <a:gd name="connsiteY17" fmla="*/ 2899083 h 3779656"/>
                  <a:gd name="connsiteX18" fmla="*/ 1443587 w 5478089"/>
                  <a:gd name="connsiteY18" fmla="*/ 3779656 h 3779656"/>
                  <a:gd name="connsiteX19" fmla="*/ 818984 w 5478089"/>
                  <a:gd name="connsiteY19" fmla="*/ 3143957 h 3779656"/>
                  <a:gd name="connsiteX20" fmla="*/ 0 w 5478089"/>
                  <a:gd name="connsiteY20" fmla="*/ 2946791 h 3779656"/>
                  <a:gd name="connsiteX21" fmla="*/ 826935 w 5478089"/>
                  <a:gd name="connsiteY21" fmla="*/ 2636690 h 3779656"/>
                  <a:gd name="connsiteX22" fmla="*/ 1752880 w 5478089"/>
                  <a:gd name="connsiteY22" fmla="*/ 1173695 h 3779656"/>
                  <a:gd name="connsiteX23" fmla="*/ 2656948 w 5478089"/>
                  <a:gd name="connsiteY23" fmla="*/ 620921 h 3779656"/>
                  <a:gd name="connsiteX24" fmla="*/ 2677612 w 5478089"/>
                  <a:gd name="connsiteY24" fmla="*/ 620921 h 3779656"/>
                  <a:gd name="connsiteX25" fmla="*/ 3023741 w 5478089"/>
                  <a:gd name="connsiteY25" fmla="*/ 527931 h 3779656"/>
                  <a:gd name="connsiteX26" fmla="*/ 3140765 w 5478089"/>
                  <a:gd name="connsiteY26" fmla="*/ 553448 h 3779656"/>
                  <a:gd name="connsiteX27" fmla="*/ 2734440 w 5478089"/>
                  <a:gd name="connsiteY27" fmla="*/ 71966 h 3779656"/>
                  <a:gd name="connsiteX28" fmla="*/ 3375844 w 5478089"/>
                  <a:gd name="connsiteY28" fmla="*/ 121652 h 3779656"/>
                  <a:gd name="connsiteX0" fmla="*/ 3375844 w 5478089"/>
                  <a:gd name="connsiteY0" fmla="*/ 121652 h 3779656"/>
                  <a:gd name="connsiteX1" fmla="*/ 3840480 w 5478089"/>
                  <a:gd name="connsiteY1" fmla="*/ 561400 h 3779656"/>
                  <a:gd name="connsiteX2" fmla="*/ 5422789 w 5478089"/>
                  <a:gd name="connsiteY2" fmla="*/ 2627975 h 3779656"/>
                  <a:gd name="connsiteX3" fmla="*/ 4810539 w 5478089"/>
                  <a:gd name="connsiteY3" fmla="*/ 2270930 h 3779656"/>
                  <a:gd name="connsiteX4" fmla="*/ 4913906 w 5478089"/>
                  <a:gd name="connsiteY4" fmla="*/ 2509469 h 3779656"/>
                  <a:gd name="connsiteX5" fmla="*/ 4909368 w 5478089"/>
                  <a:gd name="connsiteY5" fmla="*/ 2511715 h 3779656"/>
                  <a:gd name="connsiteX6" fmla="*/ 4904202 w 5478089"/>
                  <a:gd name="connsiteY6" fmla="*/ 2573709 h 3779656"/>
                  <a:gd name="connsiteX7" fmla="*/ 4444419 w 5478089"/>
                  <a:gd name="connsiteY7" fmla="*/ 2418725 h 3779656"/>
                  <a:gd name="connsiteX8" fmla="*/ 4023360 w 5478089"/>
                  <a:gd name="connsiteY8" fmla="*/ 2119855 h 3779656"/>
                  <a:gd name="connsiteX9" fmla="*/ 4079019 w 5478089"/>
                  <a:gd name="connsiteY9" fmla="*/ 1936975 h 3779656"/>
                  <a:gd name="connsiteX10" fmla="*/ 3872285 w 5478089"/>
                  <a:gd name="connsiteY10" fmla="*/ 2056245 h 3779656"/>
                  <a:gd name="connsiteX11" fmla="*/ 3638507 w 5478089"/>
                  <a:gd name="connsiteY11" fmla="*/ 2310237 h 3779656"/>
                  <a:gd name="connsiteX12" fmla="*/ 2997641 w 5478089"/>
                  <a:gd name="connsiteY12" fmla="*/ 2302735 h 3779656"/>
                  <a:gd name="connsiteX13" fmla="*/ 3545598 w 5478089"/>
                  <a:gd name="connsiteY13" fmla="*/ 1670751 h 3779656"/>
                  <a:gd name="connsiteX14" fmla="*/ 3416365 w 5478089"/>
                  <a:gd name="connsiteY14" fmla="*/ 1880602 h 3779656"/>
                  <a:gd name="connsiteX15" fmla="*/ 3196424 w 5478089"/>
                  <a:gd name="connsiteY15" fmla="*/ 1873365 h 3779656"/>
                  <a:gd name="connsiteX16" fmla="*/ 2305653 w 5478089"/>
                  <a:gd name="connsiteY16" fmla="*/ 2088095 h 3779656"/>
                  <a:gd name="connsiteX17" fmla="*/ 1256306 w 5478089"/>
                  <a:gd name="connsiteY17" fmla="*/ 2899083 h 3779656"/>
                  <a:gd name="connsiteX18" fmla="*/ 1443587 w 5478089"/>
                  <a:gd name="connsiteY18" fmla="*/ 3779656 h 3779656"/>
                  <a:gd name="connsiteX19" fmla="*/ 818984 w 5478089"/>
                  <a:gd name="connsiteY19" fmla="*/ 3143957 h 3779656"/>
                  <a:gd name="connsiteX20" fmla="*/ 0 w 5478089"/>
                  <a:gd name="connsiteY20" fmla="*/ 2946791 h 3779656"/>
                  <a:gd name="connsiteX21" fmla="*/ 826935 w 5478089"/>
                  <a:gd name="connsiteY21" fmla="*/ 2636690 h 3779656"/>
                  <a:gd name="connsiteX22" fmla="*/ 1752880 w 5478089"/>
                  <a:gd name="connsiteY22" fmla="*/ 1173695 h 3779656"/>
                  <a:gd name="connsiteX23" fmla="*/ 2656948 w 5478089"/>
                  <a:gd name="connsiteY23" fmla="*/ 620921 h 3779656"/>
                  <a:gd name="connsiteX24" fmla="*/ 2677612 w 5478089"/>
                  <a:gd name="connsiteY24" fmla="*/ 620921 h 3779656"/>
                  <a:gd name="connsiteX25" fmla="*/ 3023741 w 5478089"/>
                  <a:gd name="connsiteY25" fmla="*/ 527931 h 3779656"/>
                  <a:gd name="connsiteX26" fmla="*/ 3140765 w 5478089"/>
                  <a:gd name="connsiteY26" fmla="*/ 553448 h 3779656"/>
                  <a:gd name="connsiteX27" fmla="*/ 2734440 w 5478089"/>
                  <a:gd name="connsiteY27" fmla="*/ 71966 h 3779656"/>
                  <a:gd name="connsiteX28" fmla="*/ 3375844 w 5478089"/>
                  <a:gd name="connsiteY28" fmla="*/ 121652 h 3779656"/>
                  <a:gd name="connsiteX0" fmla="*/ 3375844 w 5478089"/>
                  <a:gd name="connsiteY0" fmla="*/ 121652 h 3779656"/>
                  <a:gd name="connsiteX1" fmla="*/ 3840480 w 5478089"/>
                  <a:gd name="connsiteY1" fmla="*/ 561400 h 3779656"/>
                  <a:gd name="connsiteX2" fmla="*/ 5422789 w 5478089"/>
                  <a:gd name="connsiteY2" fmla="*/ 2627975 h 3779656"/>
                  <a:gd name="connsiteX3" fmla="*/ 4810539 w 5478089"/>
                  <a:gd name="connsiteY3" fmla="*/ 2270930 h 3779656"/>
                  <a:gd name="connsiteX4" fmla="*/ 4913906 w 5478089"/>
                  <a:gd name="connsiteY4" fmla="*/ 2509469 h 3779656"/>
                  <a:gd name="connsiteX5" fmla="*/ 4909368 w 5478089"/>
                  <a:gd name="connsiteY5" fmla="*/ 2511715 h 3779656"/>
                  <a:gd name="connsiteX6" fmla="*/ 4904202 w 5478089"/>
                  <a:gd name="connsiteY6" fmla="*/ 2573709 h 3779656"/>
                  <a:gd name="connsiteX7" fmla="*/ 4444419 w 5478089"/>
                  <a:gd name="connsiteY7" fmla="*/ 2418725 h 3779656"/>
                  <a:gd name="connsiteX8" fmla="*/ 4023360 w 5478089"/>
                  <a:gd name="connsiteY8" fmla="*/ 2119855 h 3779656"/>
                  <a:gd name="connsiteX9" fmla="*/ 4079019 w 5478089"/>
                  <a:gd name="connsiteY9" fmla="*/ 1936975 h 3779656"/>
                  <a:gd name="connsiteX10" fmla="*/ 3872285 w 5478089"/>
                  <a:gd name="connsiteY10" fmla="*/ 2056245 h 3779656"/>
                  <a:gd name="connsiteX11" fmla="*/ 3638507 w 5478089"/>
                  <a:gd name="connsiteY11" fmla="*/ 2310237 h 3779656"/>
                  <a:gd name="connsiteX12" fmla="*/ 2997641 w 5478089"/>
                  <a:gd name="connsiteY12" fmla="*/ 2302735 h 3779656"/>
                  <a:gd name="connsiteX13" fmla="*/ 3545598 w 5478089"/>
                  <a:gd name="connsiteY13" fmla="*/ 1670751 h 3779656"/>
                  <a:gd name="connsiteX14" fmla="*/ 3416365 w 5478089"/>
                  <a:gd name="connsiteY14" fmla="*/ 1880602 h 3779656"/>
                  <a:gd name="connsiteX15" fmla="*/ 3196424 w 5478089"/>
                  <a:gd name="connsiteY15" fmla="*/ 1873365 h 3779656"/>
                  <a:gd name="connsiteX16" fmla="*/ 2305653 w 5478089"/>
                  <a:gd name="connsiteY16" fmla="*/ 2088095 h 3779656"/>
                  <a:gd name="connsiteX17" fmla="*/ 1256306 w 5478089"/>
                  <a:gd name="connsiteY17" fmla="*/ 2899083 h 3779656"/>
                  <a:gd name="connsiteX18" fmla="*/ 1443587 w 5478089"/>
                  <a:gd name="connsiteY18" fmla="*/ 3779656 h 3779656"/>
                  <a:gd name="connsiteX19" fmla="*/ 818984 w 5478089"/>
                  <a:gd name="connsiteY19" fmla="*/ 3143957 h 3779656"/>
                  <a:gd name="connsiteX20" fmla="*/ 0 w 5478089"/>
                  <a:gd name="connsiteY20" fmla="*/ 2946791 h 3779656"/>
                  <a:gd name="connsiteX21" fmla="*/ 826935 w 5478089"/>
                  <a:gd name="connsiteY21" fmla="*/ 2636690 h 3779656"/>
                  <a:gd name="connsiteX22" fmla="*/ 1752880 w 5478089"/>
                  <a:gd name="connsiteY22" fmla="*/ 1173695 h 3779656"/>
                  <a:gd name="connsiteX23" fmla="*/ 2656948 w 5478089"/>
                  <a:gd name="connsiteY23" fmla="*/ 620921 h 3779656"/>
                  <a:gd name="connsiteX24" fmla="*/ 2677612 w 5478089"/>
                  <a:gd name="connsiteY24" fmla="*/ 620921 h 3779656"/>
                  <a:gd name="connsiteX25" fmla="*/ 3023741 w 5478089"/>
                  <a:gd name="connsiteY25" fmla="*/ 527931 h 3779656"/>
                  <a:gd name="connsiteX26" fmla="*/ 3140765 w 5478089"/>
                  <a:gd name="connsiteY26" fmla="*/ 553448 h 3779656"/>
                  <a:gd name="connsiteX27" fmla="*/ 2734440 w 5478089"/>
                  <a:gd name="connsiteY27" fmla="*/ 71966 h 3779656"/>
                  <a:gd name="connsiteX28" fmla="*/ 3375844 w 5478089"/>
                  <a:gd name="connsiteY28" fmla="*/ 121652 h 3779656"/>
                  <a:gd name="connsiteX0" fmla="*/ 3375844 w 5478089"/>
                  <a:gd name="connsiteY0" fmla="*/ 121652 h 3779656"/>
                  <a:gd name="connsiteX1" fmla="*/ 3840480 w 5478089"/>
                  <a:gd name="connsiteY1" fmla="*/ 561400 h 3779656"/>
                  <a:gd name="connsiteX2" fmla="*/ 5422789 w 5478089"/>
                  <a:gd name="connsiteY2" fmla="*/ 2627975 h 3779656"/>
                  <a:gd name="connsiteX3" fmla="*/ 4810539 w 5478089"/>
                  <a:gd name="connsiteY3" fmla="*/ 2270930 h 3779656"/>
                  <a:gd name="connsiteX4" fmla="*/ 4913906 w 5478089"/>
                  <a:gd name="connsiteY4" fmla="*/ 2509469 h 3779656"/>
                  <a:gd name="connsiteX5" fmla="*/ 4909368 w 5478089"/>
                  <a:gd name="connsiteY5" fmla="*/ 2511715 h 3779656"/>
                  <a:gd name="connsiteX6" fmla="*/ 4904202 w 5478089"/>
                  <a:gd name="connsiteY6" fmla="*/ 2573709 h 3779656"/>
                  <a:gd name="connsiteX7" fmla="*/ 4444419 w 5478089"/>
                  <a:gd name="connsiteY7" fmla="*/ 2418725 h 3779656"/>
                  <a:gd name="connsiteX8" fmla="*/ 4023360 w 5478089"/>
                  <a:gd name="connsiteY8" fmla="*/ 2119855 h 3779656"/>
                  <a:gd name="connsiteX9" fmla="*/ 4079019 w 5478089"/>
                  <a:gd name="connsiteY9" fmla="*/ 1936975 h 3779656"/>
                  <a:gd name="connsiteX10" fmla="*/ 3872285 w 5478089"/>
                  <a:gd name="connsiteY10" fmla="*/ 2056245 h 3779656"/>
                  <a:gd name="connsiteX11" fmla="*/ 3638507 w 5478089"/>
                  <a:gd name="connsiteY11" fmla="*/ 2310237 h 3779656"/>
                  <a:gd name="connsiteX12" fmla="*/ 2997641 w 5478089"/>
                  <a:gd name="connsiteY12" fmla="*/ 2302735 h 3779656"/>
                  <a:gd name="connsiteX13" fmla="*/ 3545598 w 5478089"/>
                  <a:gd name="connsiteY13" fmla="*/ 1670751 h 3779656"/>
                  <a:gd name="connsiteX14" fmla="*/ 3196424 w 5478089"/>
                  <a:gd name="connsiteY14" fmla="*/ 1873365 h 3779656"/>
                  <a:gd name="connsiteX15" fmla="*/ 2305653 w 5478089"/>
                  <a:gd name="connsiteY15" fmla="*/ 2088095 h 3779656"/>
                  <a:gd name="connsiteX16" fmla="*/ 1256306 w 5478089"/>
                  <a:gd name="connsiteY16" fmla="*/ 2899083 h 3779656"/>
                  <a:gd name="connsiteX17" fmla="*/ 1443587 w 5478089"/>
                  <a:gd name="connsiteY17" fmla="*/ 3779656 h 3779656"/>
                  <a:gd name="connsiteX18" fmla="*/ 818984 w 5478089"/>
                  <a:gd name="connsiteY18" fmla="*/ 3143957 h 3779656"/>
                  <a:gd name="connsiteX19" fmla="*/ 0 w 5478089"/>
                  <a:gd name="connsiteY19" fmla="*/ 2946791 h 3779656"/>
                  <a:gd name="connsiteX20" fmla="*/ 826935 w 5478089"/>
                  <a:gd name="connsiteY20" fmla="*/ 2636690 h 3779656"/>
                  <a:gd name="connsiteX21" fmla="*/ 1752880 w 5478089"/>
                  <a:gd name="connsiteY21" fmla="*/ 1173695 h 3779656"/>
                  <a:gd name="connsiteX22" fmla="*/ 2656948 w 5478089"/>
                  <a:gd name="connsiteY22" fmla="*/ 620921 h 3779656"/>
                  <a:gd name="connsiteX23" fmla="*/ 2677612 w 5478089"/>
                  <a:gd name="connsiteY23" fmla="*/ 620921 h 3779656"/>
                  <a:gd name="connsiteX24" fmla="*/ 3023741 w 5478089"/>
                  <a:gd name="connsiteY24" fmla="*/ 527931 h 3779656"/>
                  <a:gd name="connsiteX25" fmla="*/ 3140765 w 5478089"/>
                  <a:gd name="connsiteY25" fmla="*/ 553448 h 3779656"/>
                  <a:gd name="connsiteX26" fmla="*/ 2734440 w 5478089"/>
                  <a:gd name="connsiteY26" fmla="*/ 71966 h 3779656"/>
                  <a:gd name="connsiteX27" fmla="*/ 3375844 w 5478089"/>
                  <a:gd name="connsiteY27" fmla="*/ 121652 h 3779656"/>
                  <a:gd name="connsiteX0" fmla="*/ 3375844 w 5478089"/>
                  <a:gd name="connsiteY0" fmla="*/ 121652 h 3779656"/>
                  <a:gd name="connsiteX1" fmla="*/ 3840480 w 5478089"/>
                  <a:gd name="connsiteY1" fmla="*/ 561400 h 3779656"/>
                  <a:gd name="connsiteX2" fmla="*/ 5422789 w 5478089"/>
                  <a:gd name="connsiteY2" fmla="*/ 2627975 h 3779656"/>
                  <a:gd name="connsiteX3" fmla="*/ 4810539 w 5478089"/>
                  <a:gd name="connsiteY3" fmla="*/ 2270930 h 3779656"/>
                  <a:gd name="connsiteX4" fmla="*/ 4913906 w 5478089"/>
                  <a:gd name="connsiteY4" fmla="*/ 2509469 h 3779656"/>
                  <a:gd name="connsiteX5" fmla="*/ 4909368 w 5478089"/>
                  <a:gd name="connsiteY5" fmla="*/ 2511715 h 3779656"/>
                  <a:gd name="connsiteX6" fmla="*/ 4904202 w 5478089"/>
                  <a:gd name="connsiteY6" fmla="*/ 2573709 h 3779656"/>
                  <a:gd name="connsiteX7" fmla="*/ 4444419 w 5478089"/>
                  <a:gd name="connsiteY7" fmla="*/ 2418725 h 3779656"/>
                  <a:gd name="connsiteX8" fmla="*/ 4023360 w 5478089"/>
                  <a:gd name="connsiteY8" fmla="*/ 2119855 h 3779656"/>
                  <a:gd name="connsiteX9" fmla="*/ 4079019 w 5478089"/>
                  <a:gd name="connsiteY9" fmla="*/ 1936975 h 3779656"/>
                  <a:gd name="connsiteX10" fmla="*/ 3872285 w 5478089"/>
                  <a:gd name="connsiteY10" fmla="*/ 2056245 h 3779656"/>
                  <a:gd name="connsiteX11" fmla="*/ 3638507 w 5478089"/>
                  <a:gd name="connsiteY11" fmla="*/ 2310237 h 3779656"/>
                  <a:gd name="connsiteX12" fmla="*/ 2997641 w 5478089"/>
                  <a:gd name="connsiteY12" fmla="*/ 2302735 h 3779656"/>
                  <a:gd name="connsiteX13" fmla="*/ 3545598 w 5478089"/>
                  <a:gd name="connsiteY13" fmla="*/ 1670751 h 3779656"/>
                  <a:gd name="connsiteX14" fmla="*/ 3196424 w 5478089"/>
                  <a:gd name="connsiteY14" fmla="*/ 1873365 h 3779656"/>
                  <a:gd name="connsiteX15" fmla="*/ 2305653 w 5478089"/>
                  <a:gd name="connsiteY15" fmla="*/ 2088095 h 3779656"/>
                  <a:gd name="connsiteX16" fmla="*/ 1256306 w 5478089"/>
                  <a:gd name="connsiteY16" fmla="*/ 2899083 h 3779656"/>
                  <a:gd name="connsiteX17" fmla="*/ 1443587 w 5478089"/>
                  <a:gd name="connsiteY17" fmla="*/ 3779656 h 3779656"/>
                  <a:gd name="connsiteX18" fmla="*/ 818984 w 5478089"/>
                  <a:gd name="connsiteY18" fmla="*/ 3143957 h 3779656"/>
                  <a:gd name="connsiteX19" fmla="*/ 0 w 5478089"/>
                  <a:gd name="connsiteY19" fmla="*/ 2946791 h 3779656"/>
                  <a:gd name="connsiteX20" fmla="*/ 826935 w 5478089"/>
                  <a:gd name="connsiteY20" fmla="*/ 2636690 h 3779656"/>
                  <a:gd name="connsiteX21" fmla="*/ 1752880 w 5478089"/>
                  <a:gd name="connsiteY21" fmla="*/ 1173695 h 3779656"/>
                  <a:gd name="connsiteX22" fmla="*/ 2656948 w 5478089"/>
                  <a:gd name="connsiteY22" fmla="*/ 620921 h 3779656"/>
                  <a:gd name="connsiteX23" fmla="*/ 2677612 w 5478089"/>
                  <a:gd name="connsiteY23" fmla="*/ 620921 h 3779656"/>
                  <a:gd name="connsiteX24" fmla="*/ 3023741 w 5478089"/>
                  <a:gd name="connsiteY24" fmla="*/ 527931 h 3779656"/>
                  <a:gd name="connsiteX25" fmla="*/ 3140765 w 5478089"/>
                  <a:gd name="connsiteY25" fmla="*/ 553448 h 3779656"/>
                  <a:gd name="connsiteX26" fmla="*/ 2734440 w 5478089"/>
                  <a:gd name="connsiteY26" fmla="*/ 71966 h 3779656"/>
                  <a:gd name="connsiteX27" fmla="*/ 3375844 w 5478089"/>
                  <a:gd name="connsiteY27" fmla="*/ 121652 h 3779656"/>
                  <a:gd name="connsiteX0" fmla="*/ 3375844 w 5478089"/>
                  <a:gd name="connsiteY0" fmla="*/ 121652 h 3779656"/>
                  <a:gd name="connsiteX1" fmla="*/ 3840480 w 5478089"/>
                  <a:gd name="connsiteY1" fmla="*/ 561400 h 3779656"/>
                  <a:gd name="connsiteX2" fmla="*/ 5422789 w 5478089"/>
                  <a:gd name="connsiteY2" fmla="*/ 2627975 h 3779656"/>
                  <a:gd name="connsiteX3" fmla="*/ 4810539 w 5478089"/>
                  <a:gd name="connsiteY3" fmla="*/ 2270930 h 3779656"/>
                  <a:gd name="connsiteX4" fmla="*/ 4913906 w 5478089"/>
                  <a:gd name="connsiteY4" fmla="*/ 2509469 h 3779656"/>
                  <a:gd name="connsiteX5" fmla="*/ 4909368 w 5478089"/>
                  <a:gd name="connsiteY5" fmla="*/ 2511715 h 3779656"/>
                  <a:gd name="connsiteX6" fmla="*/ 4904202 w 5478089"/>
                  <a:gd name="connsiteY6" fmla="*/ 2573709 h 3779656"/>
                  <a:gd name="connsiteX7" fmla="*/ 4444419 w 5478089"/>
                  <a:gd name="connsiteY7" fmla="*/ 2418725 h 3779656"/>
                  <a:gd name="connsiteX8" fmla="*/ 4023360 w 5478089"/>
                  <a:gd name="connsiteY8" fmla="*/ 2119855 h 3779656"/>
                  <a:gd name="connsiteX9" fmla="*/ 4079019 w 5478089"/>
                  <a:gd name="connsiteY9" fmla="*/ 1936975 h 3779656"/>
                  <a:gd name="connsiteX10" fmla="*/ 3872285 w 5478089"/>
                  <a:gd name="connsiteY10" fmla="*/ 2056245 h 3779656"/>
                  <a:gd name="connsiteX11" fmla="*/ 3638507 w 5478089"/>
                  <a:gd name="connsiteY11" fmla="*/ 2310237 h 3779656"/>
                  <a:gd name="connsiteX12" fmla="*/ 2997641 w 5478089"/>
                  <a:gd name="connsiteY12" fmla="*/ 2302735 h 3779656"/>
                  <a:gd name="connsiteX13" fmla="*/ 3545598 w 5478089"/>
                  <a:gd name="connsiteY13" fmla="*/ 1670751 h 3779656"/>
                  <a:gd name="connsiteX14" fmla="*/ 3196424 w 5478089"/>
                  <a:gd name="connsiteY14" fmla="*/ 1873365 h 3779656"/>
                  <a:gd name="connsiteX15" fmla="*/ 2305653 w 5478089"/>
                  <a:gd name="connsiteY15" fmla="*/ 2088095 h 3779656"/>
                  <a:gd name="connsiteX16" fmla="*/ 1256306 w 5478089"/>
                  <a:gd name="connsiteY16" fmla="*/ 2899083 h 3779656"/>
                  <a:gd name="connsiteX17" fmla="*/ 1443587 w 5478089"/>
                  <a:gd name="connsiteY17" fmla="*/ 3779656 h 3779656"/>
                  <a:gd name="connsiteX18" fmla="*/ 818984 w 5478089"/>
                  <a:gd name="connsiteY18" fmla="*/ 3143957 h 3779656"/>
                  <a:gd name="connsiteX19" fmla="*/ 0 w 5478089"/>
                  <a:gd name="connsiteY19" fmla="*/ 2946791 h 3779656"/>
                  <a:gd name="connsiteX20" fmla="*/ 826935 w 5478089"/>
                  <a:gd name="connsiteY20" fmla="*/ 2636690 h 3779656"/>
                  <a:gd name="connsiteX21" fmla="*/ 1752880 w 5478089"/>
                  <a:gd name="connsiteY21" fmla="*/ 1173695 h 3779656"/>
                  <a:gd name="connsiteX22" fmla="*/ 2656948 w 5478089"/>
                  <a:gd name="connsiteY22" fmla="*/ 620921 h 3779656"/>
                  <a:gd name="connsiteX23" fmla="*/ 2677612 w 5478089"/>
                  <a:gd name="connsiteY23" fmla="*/ 620921 h 3779656"/>
                  <a:gd name="connsiteX24" fmla="*/ 3023741 w 5478089"/>
                  <a:gd name="connsiteY24" fmla="*/ 527931 h 3779656"/>
                  <a:gd name="connsiteX25" fmla="*/ 3140765 w 5478089"/>
                  <a:gd name="connsiteY25" fmla="*/ 553448 h 3779656"/>
                  <a:gd name="connsiteX26" fmla="*/ 2734440 w 5478089"/>
                  <a:gd name="connsiteY26" fmla="*/ 71966 h 3779656"/>
                  <a:gd name="connsiteX27" fmla="*/ 3375844 w 5478089"/>
                  <a:gd name="connsiteY27" fmla="*/ 121652 h 3779656"/>
                  <a:gd name="connsiteX0" fmla="*/ 3375844 w 5478089"/>
                  <a:gd name="connsiteY0" fmla="*/ 121652 h 3779656"/>
                  <a:gd name="connsiteX1" fmla="*/ 3840480 w 5478089"/>
                  <a:gd name="connsiteY1" fmla="*/ 561400 h 3779656"/>
                  <a:gd name="connsiteX2" fmla="*/ 5422789 w 5478089"/>
                  <a:gd name="connsiteY2" fmla="*/ 2627975 h 3779656"/>
                  <a:gd name="connsiteX3" fmla="*/ 4810539 w 5478089"/>
                  <a:gd name="connsiteY3" fmla="*/ 2270930 h 3779656"/>
                  <a:gd name="connsiteX4" fmla="*/ 4913906 w 5478089"/>
                  <a:gd name="connsiteY4" fmla="*/ 2509469 h 3779656"/>
                  <a:gd name="connsiteX5" fmla="*/ 4909368 w 5478089"/>
                  <a:gd name="connsiteY5" fmla="*/ 2511715 h 3779656"/>
                  <a:gd name="connsiteX6" fmla="*/ 4904202 w 5478089"/>
                  <a:gd name="connsiteY6" fmla="*/ 2573709 h 3779656"/>
                  <a:gd name="connsiteX7" fmla="*/ 4444419 w 5478089"/>
                  <a:gd name="connsiteY7" fmla="*/ 2418725 h 3779656"/>
                  <a:gd name="connsiteX8" fmla="*/ 4023360 w 5478089"/>
                  <a:gd name="connsiteY8" fmla="*/ 2119855 h 3779656"/>
                  <a:gd name="connsiteX9" fmla="*/ 4079019 w 5478089"/>
                  <a:gd name="connsiteY9" fmla="*/ 1936975 h 3779656"/>
                  <a:gd name="connsiteX10" fmla="*/ 3872285 w 5478089"/>
                  <a:gd name="connsiteY10" fmla="*/ 2056245 h 3779656"/>
                  <a:gd name="connsiteX11" fmla="*/ 3638507 w 5478089"/>
                  <a:gd name="connsiteY11" fmla="*/ 2310237 h 3779656"/>
                  <a:gd name="connsiteX12" fmla="*/ 2997641 w 5478089"/>
                  <a:gd name="connsiteY12" fmla="*/ 2302735 h 3779656"/>
                  <a:gd name="connsiteX13" fmla="*/ 3545598 w 5478089"/>
                  <a:gd name="connsiteY13" fmla="*/ 1670751 h 3779656"/>
                  <a:gd name="connsiteX14" fmla="*/ 3196424 w 5478089"/>
                  <a:gd name="connsiteY14" fmla="*/ 1873365 h 3779656"/>
                  <a:gd name="connsiteX15" fmla="*/ 2305653 w 5478089"/>
                  <a:gd name="connsiteY15" fmla="*/ 2088095 h 3779656"/>
                  <a:gd name="connsiteX16" fmla="*/ 1256306 w 5478089"/>
                  <a:gd name="connsiteY16" fmla="*/ 2899083 h 3779656"/>
                  <a:gd name="connsiteX17" fmla="*/ 1443587 w 5478089"/>
                  <a:gd name="connsiteY17" fmla="*/ 3779656 h 3779656"/>
                  <a:gd name="connsiteX18" fmla="*/ 818984 w 5478089"/>
                  <a:gd name="connsiteY18" fmla="*/ 3143957 h 3779656"/>
                  <a:gd name="connsiteX19" fmla="*/ 0 w 5478089"/>
                  <a:gd name="connsiteY19" fmla="*/ 2946791 h 3779656"/>
                  <a:gd name="connsiteX20" fmla="*/ 826935 w 5478089"/>
                  <a:gd name="connsiteY20" fmla="*/ 2636690 h 3779656"/>
                  <a:gd name="connsiteX21" fmla="*/ 1752880 w 5478089"/>
                  <a:gd name="connsiteY21" fmla="*/ 1173695 h 3779656"/>
                  <a:gd name="connsiteX22" fmla="*/ 2656948 w 5478089"/>
                  <a:gd name="connsiteY22" fmla="*/ 620921 h 3779656"/>
                  <a:gd name="connsiteX23" fmla="*/ 2677612 w 5478089"/>
                  <a:gd name="connsiteY23" fmla="*/ 620921 h 3779656"/>
                  <a:gd name="connsiteX24" fmla="*/ 3023741 w 5478089"/>
                  <a:gd name="connsiteY24" fmla="*/ 527931 h 3779656"/>
                  <a:gd name="connsiteX25" fmla="*/ 3140765 w 5478089"/>
                  <a:gd name="connsiteY25" fmla="*/ 553448 h 3779656"/>
                  <a:gd name="connsiteX26" fmla="*/ 2734440 w 5478089"/>
                  <a:gd name="connsiteY26" fmla="*/ 71966 h 3779656"/>
                  <a:gd name="connsiteX27" fmla="*/ 3375844 w 5478089"/>
                  <a:gd name="connsiteY27" fmla="*/ 121652 h 3779656"/>
                  <a:gd name="connsiteX0" fmla="*/ 3375844 w 5478089"/>
                  <a:gd name="connsiteY0" fmla="*/ 121652 h 3779656"/>
                  <a:gd name="connsiteX1" fmla="*/ 3840480 w 5478089"/>
                  <a:gd name="connsiteY1" fmla="*/ 561400 h 3779656"/>
                  <a:gd name="connsiteX2" fmla="*/ 5422789 w 5478089"/>
                  <a:gd name="connsiteY2" fmla="*/ 2627975 h 3779656"/>
                  <a:gd name="connsiteX3" fmla="*/ 4810539 w 5478089"/>
                  <a:gd name="connsiteY3" fmla="*/ 2270930 h 3779656"/>
                  <a:gd name="connsiteX4" fmla="*/ 4913906 w 5478089"/>
                  <a:gd name="connsiteY4" fmla="*/ 2509469 h 3779656"/>
                  <a:gd name="connsiteX5" fmla="*/ 4909368 w 5478089"/>
                  <a:gd name="connsiteY5" fmla="*/ 2511715 h 3779656"/>
                  <a:gd name="connsiteX6" fmla="*/ 4904202 w 5478089"/>
                  <a:gd name="connsiteY6" fmla="*/ 2573709 h 3779656"/>
                  <a:gd name="connsiteX7" fmla="*/ 4444419 w 5478089"/>
                  <a:gd name="connsiteY7" fmla="*/ 2418725 h 3779656"/>
                  <a:gd name="connsiteX8" fmla="*/ 4023360 w 5478089"/>
                  <a:gd name="connsiteY8" fmla="*/ 2119855 h 3779656"/>
                  <a:gd name="connsiteX9" fmla="*/ 4079019 w 5478089"/>
                  <a:gd name="connsiteY9" fmla="*/ 1936975 h 3779656"/>
                  <a:gd name="connsiteX10" fmla="*/ 3872285 w 5478089"/>
                  <a:gd name="connsiteY10" fmla="*/ 2056245 h 3779656"/>
                  <a:gd name="connsiteX11" fmla="*/ 3638507 w 5478089"/>
                  <a:gd name="connsiteY11" fmla="*/ 2310237 h 3779656"/>
                  <a:gd name="connsiteX12" fmla="*/ 2997641 w 5478089"/>
                  <a:gd name="connsiteY12" fmla="*/ 2302735 h 3779656"/>
                  <a:gd name="connsiteX13" fmla="*/ 3545598 w 5478089"/>
                  <a:gd name="connsiteY13" fmla="*/ 1670751 h 3779656"/>
                  <a:gd name="connsiteX14" fmla="*/ 3196424 w 5478089"/>
                  <a:gd name="connsiteY14" fmla="*/ 1873365 h 3779656"/>
                  <a:gd name="connsiteX15" fmla="*/ 2305653 w 5478089"/>
                  <a:gd name="connsiteY15" fmla="*/ 2088095 h 3779656"/>
                  <a:gd name="connsiteX16" fmla="*/ 1256306 w 5478089"/>
                  <a:gd name="connsiteY16" fmla="*/ 2899083 h 3779656"/>
                  <a:gd name="connsiteX17" fmla="*/ 1443587 w 5478089"/>
                  <a:gd name="connsiteY17" fmla="*/ 3779656 h 3779656"/>
                  <a:gd name="connsiteX18" fmla="*/ 818984 w 5478089"/>
                  <a:gd name="connsiteY18" fmla="*/ 3143957 h 3779656"/>
                  <a:gd name="connsiteX19" fmla="*/ 0 w 5478089"/>
                  <a:gd name="connsiteY19" fmla="*/ 2946791 h 3779656"/>
                  <a:gd name="connsiteX20" fmla="*/ 826935 w 5478089"/>
                  <a:gd name="connsiteY20" fmla="*/ 2636690 h 3779656"/>
                  <a:gd name="connsiteX21" fmla="*/ 1752880 w 5478089"/>
                  <a:gd name="connsiteY21" fmla="*/ 1173695 h 3779656"/>
                  <a:gd name="connsiteX22" fmla="*/ 2656948 w 5478089"/>
                  <a:gd name="connsiteY22" fmla="*/ 620921 h 3779656"/>
                  <a:gd name="connsiteX23" fmla="*/ 2677612 w 5478089"/>
                  <a:gd name="connsiteY23" fmla="*/ 620921 h 3779656"/>
                  <a:gd name="connsiteX24" fmla="*/ 3023741 w 5478089"/>
                  <a:gd name="connsiteY24" fmla="*/ 527931 h 3779656"/>
                  <a:gd name="connsiteX25" fmla="*/ 3140765 w 5478089"/>
                  <a:gd name="connsiteY25" fmla="*/ 553448 h 3779656"/>
                  <a:gd name="connsiteX26" fmla="*/ 2734440 w 5478089"/>
                  <a:gd name="connsiteY26" fmla="*/ 71966 h 3779656"/>
                  <a:gd name="connsiteX27" fmla="*/ 3375844 w 5478089"/>
                  <a:gd name="connsiteY27" fmla="*/ 121652 h 3779656"/>
                  <a:gd name="connsiteX0" fmla="*/ 3375844 w 5478089"/>
                  <a:gd name="connsiteY0" fmla="*/ 121652 h 3779656"/>
                  <a:gd name="connsiteX1" fmla="*/ 3840480 w 5478089"/>
                  <a:gd name="connsiteY1" fmla="*/ 561400 h 3779656"/>
                  <a:gd name="connsiteX2" fmla="*/ 5422789 w 5478089"/>
                  <a:gd name="connsiteY2" fmla="*/ 2627975 h 3779656"/>
                  <a:gd name="connsiteX3" fmla="*/ 4810539 w 5478089"/>
                  <a:gd name="connsiteY3" fmla="*/ 2270930 h 3779656"/>
                  <a:gd name="connsiteX4" fmla="*/ 4913906 w 5478089"/>
                  <a:gd name="connsiteY4" fmla="*/ 2509469 h 3779656"/>
                  <a:gd name="connsiteX5" fmla="*/ 4909368 w 5478089"/>
                  <a:gd name="connsiteY5" fmla="*/ 2511715 h 3779656"/>
                  <a:gd name="connsiteX6" fmla="*/ 4904202 w 5478089"/>
                  <a:gd name="connsiteY6" fmla="*/ 2573709 h 3779656"/>
                  <a:gd name="connsiteX7" fmla="*/ 4444419 w 5478089"/>
                  <a:gd name="connsiteY7" fmla="*/ 2418725 h 3779656"/>
                  <a:gd name="connsiteX8" fmla="*/ 4023360 w 5478089"/>
                  <a:gd name="connsiteY8" fmla="*/ 2119855 h 3779656"/>
                  <a:gd name="connsiteX9" fmla="*/ 4079019 w 5478089"/>
                  <a:gd name="connsiteY9" fmla="*/ 1936975 h 3779656"/>
                  <a:gd name="connsiteX10" fmla="*/ 3872285 w 5478089"/>
                  <a:gd name="connsiteY10" fmla="*/ 2056245 h 3779656"/>
                  <a:gd name="connsiteX11" fmla="*/ 3638507 w 5478089"/>
                  <a:gd name="connsiteY11" fmla="*/ 2310237 h 3779656"/>
                  <a:gd name="connsiteX12" fmla="*/ 2997641 w 5478089"/>
                  <a:gd name="connsiteY12" fmla="*/ 2302735 h 3779656"/>
                  <a:gd name="connsiteX13" fmla="*/ 3545598 w 5478089"/>
                  <a:gd name="connsiteY13" fmla="*/ 1670751 h 3779656"/>
                  <a:gd name="connsiteX14" fmla="*/ 3196424 w 5478089"/>
                  <a:gd name="connsiteY14" fmla="*/ 1873365 h 3779656"/>
                  <a:gd name="connsiteX15" fmla="*/ 2305653 w 5478089"/>
                  <a:gd name="connsiteY15" fmla="*/ 2088095 h 3779656"/>
                  <a:gd name="connsiteX16" fmla="*/ 1256306 w 5478089"/>
                  <a:gd name="connsiteY16" fmla="*/ 2899083 h 3779656"/>
                  <a:gd name="connsiteX17" fmla="*/ 1443587 w 5478089"/>
                  <a:gd name="connsiteY17" fmla="*/ 3779656 h 3779656"/>
                  <a:gd name="connsiteX18" fmla="*/ 818984 w 5478089"/>
                  <a:gd name="connsiteY18" fmla="*/ 3143957 h 3779656"/>
                  <a:gd name="connsiteX19" fmla="*/ 0 w 5478089"/>
                  <a:gd name="connsiteY19" fmla="*/ 2946791 h 3779656"/>
                  <a:gd name="connsiteX20" fmla="*/ 826935 w 5478089"/>
                  <a:gd name="connsiteY20" fmla="*/ 2636690 h 3779656"/>
                  <a:gd name="connsiteX21" fmla="*/ 1752880 w 5478089"/>
                  <a:gd name="connsiteY21" fmla="*/ 1173695 h 3779656"/>
                  <a:gd name="connsiteX22" fmla="*/ 2656948 w 5478089"/>
                  <a:gd name="connsiteY22" fmla="*/ 620921 h 3779656"/>
                  <a:gd name="connsiteX23" fmla="*/ 2677612 w 5478089"/>
                  <a:gd name="connsiteY23" fmla="*/ 620921 h 3779656"/>
                  <a:gd name="connsiteX24" fmla="*/ 3023741 w 5478089"/>
                  <a:gd name="connsiteY24" fmla="*/ 527931 h 3779656"/>
                  <a:gd name="connsiteX25" fmla="*/ 3140765 w 5478089"/>
                  <a:gd name="connsiteY25" fmla="*/ 553448 h 3779656"/>
                  <a:gd name="connsiteX26" fmla="*/ 2734440 w 5478089"/>
                  <a:gd name="connsiteY26" fmla="*/ 71966 h 3779656"/>
                  <a:gd name="connsiteX27" fmla="*/ 3375844 w 5478089"/>
                  <a:gd name="connsiteY27" fmla="*/ 121652 h 3779656"/>
                  <a:gd name="connsiteX0" fmla="*/ 3375844 w 5478089"/>
                  <a:gd name="connsiteY0" fmla="*/ 121652 h 3779656"/>
                  <a:gd name="connsiteX1" fmla="*/ 3840480 w 5478089"/>
                  <a:gd name="connsiteY1" fmla="*/ 561400 h 3779656"/>
                  <a:gd name="connsiteX2" fmla="*/ 5422789 w 5478089"/>
                  <a:gd name="connsiteY2" fmla="*/ 2627975 h 3779656"/>
                  <a:gd name="connsiteX3" fmla="*/ 4810539 w 5478089"/>
                  <a:gd name="connsiteY3" fmla="*/ 2270930 h 3779656"/>
                  <a:gd name="connsiteX4" fmla="*/ 4913906 w 5478089"/>
                  <a:gd name="connsiteY4" fmla="*/ 2509469 h 3779656"/>
                  <a:gd name="connsiteX5" fmla="*/ 4909368 w 5478089"/>
                  <a:gd name="connsiteY5" fmla="*/ 2511715 h 3779656"/>
                  <a:gd name="connsiteX6" fmla="*/ 4904202 w 5478089"/>
                  <a:gd name="connsiteY6" fmla="*/ 2573709 h 3779656"/>
                  <a:gd name="connsiteX7" fmla="*/ 4444419 w 5478089"/>
                  <a:gd name="connsiteY7" fmla="*/ 2418725 h 3779656"/>
                  <a:gd name="connsiteX8" fmla="*/ 4023360 w 5478089"/>
                  <a:gd name="connsiteY8" fmla="*/ 2119855 h 3779656"/>
                  <a:gd name="connsiteX9" fmla="*/ 4079019 w 5478089"/>
                  <a:gd name="connsiteY9" fmla="*/ 1936975 h 3779656"/>
                  <a:gd name="connsiteX10" fmla="*/ 3872285 w 5478089"/>
                  <a:gd name="connsiteY10" fmla="*/ 2056245 h 3779656"/>
                  <a:gd name="connsiteX11" fmla="*/ 3638507 w 5478089"/>
                  <a:gd name="connsiteY11" fmla="*/ 2310237 h 3779656"/>
                  <a:gd name="connsiteX12" fmla="*/ 2997641 w 5478089"/>
                  <a:gd name="connsiteY12" fmla="*/ 2302735 h 3779656"/>
                  <a:gd name="connsiteX13" fmla="*/ 3545598 w 5478089"/>
                  <a:gd name="connsiteY13" fmla="*/ 1670751 h 3779656"/>
                  <a:gd name="connsiteX14" fmla="*/ 3196424 w 5478089"/>
                  <a:gd name="connsiteY14" fmla="*/ 1873365 h 3779656"/>
                  <a:gd name="connsiteX15" fmla="*/ 2305653 w 5478089"/>
                  <a:gd name="connsiteY15" fmla="*/ 2088095 h 3779656"/>
                  <a:gd name="connsiteX16" fmla="*/ 1256306 w 5478089"/>
                  <a:gd name="connsiteY16" fmla="*/ 2899083 h 3779656"/>
                  <a:gd name="connsiteX17" fmla="*/ 1443587 w 5478089"/>
                  <a:gd name="connsiteY17" fmla="*/ 3779656 h 3779656"/>
                  <a:gd name="connsiteX18" fmla="*/ 818984 w 5478089"/>
                  <a:gd name="connsiteY18" fmla="*/ 3143957 h 3779656"/>
                  <a:gd name="connsiteX19" fmla="*/ 0 w 5478089"/>
                  <a:gd name="connsiteY19" fmla="*/ 2946791 h 3779656"/>
                  <a:gd name="connsiteX20" fmla="*/ 826935 w 5478089"/>
                  <a:gd name="connsiteY20" fmla="*/ 2636690 h 3779656"/>
                  <a:gd name="connsiteX21" fmla="*/ 1752880 w 5478089"/>
                  <a:gd name="connsiteY21" fmla="*/ 1173695 h 3779656"/>
                  <a:gd name="connsiteX22" fmla="*/ 2656948 w 5478089"/>
                  <a:gd name="connsiteY22" fmla="*/ 620921 h 3779656"/>
                  <a:gd name="connsiteX23" fmla="*/ 2677612 w 5478089"/>
                  <a:gd name="connsiteY23" fmla="*/ 620921 h 3779656"/>
                  <a:gd name="connsiteX24" fmla="*/ 3023741 w 5478089"/>
                  <a:gd name="connsiteY24" fmla="*/ 527931 h 3779656"/>
                  <a:gd name="connsiteX25" fmla="*/ 3140765 w 5478089"/>
                  <a:gd name="connsiteY25" fmla="*/ 553448 h 3779656"/>
                  <a:gd name="connsiteX26" fmla="*/ 2734440 w 5478089"/>
                  <a:gd name="connsiteY26" fmla="*/ 71966 h 3779656"/>
                  <a:gd name="connsiteX27" fmla="*/ 3375844 w 5478089"/>
                  <a:gd name="connsiteY27" fmla="*/ 121652 h 3779656"/>
                  <a:gd name="connsiteX0" fmla="*/ 3375844 w 5478089"/>
                  <a:gd name="connsiteY0" fmla="*/ 121652 h 3779656"/>
                  <a:gd name="connsiteX1" fmla="*/ 3840480 w 5478089"/>
                  <a:gd name="connsiteY1" fmla="*/ 561400 h 3779656"/>
                  <a:gd name="connsiteX2" fmla="*/ 5422789 w 5478089"/>
                  <a:gd name="connsiteY2" fmla="*/ 2627975 h 3779656"/>
                  <a:gd name="connsiteX3" fmla="*/ 4810539 w 5478089"/>
                  <a:gd name="connsiteY3" fmla="*/ 2270930 h 3779656"/>
                  <a:gd name="connsiteX4" fmla="*/ 4913906 w 5478089"/>
                  <a:gd name="connsiteY4" fmla="*/ 2509469 h 3779656"/>
                  <a:gd name="connsiteX5" fmla="*/ 4909368 w 5478089"/>
                  <a:gd name="connsiteY5" fmla="*/ 2511715 h 3779656"/>
                  <a:gd name="connsiteX6" fmla="*/ 4904202 w 5478089"/>
                  <a:gd name="connsiteY6" fmla="*/ 2573709 h 3779656"/>
                  <a:gd name="connsiteX7" fmla="*/ 4444419 w 5478089"/>
                  <a:gd name="connsiteY7" fmla="*/ 2418725 h 3779656"/>
                  <a:gd name="connsiteX8" fmla="*/ 4023360 w 5478089"/>
                  <a:gd name="connsiteY8" fmla="*/ 2119855 h 3779656"/>
                  <a:gd name="connsiteX9" fmla="*/ 4079019 w 5478089"/>
                  <a:gd name="connsiteY9" fmla="*/ 1936975 h 3779656"/>
                  <a:gd name="connsiteX10" fmla="*/ 3872285 w 5478089"/>
                  <a:gd name="connsiteY10" fmla="*/ 2056245 h 3779656"/>
                  <a:gd name="connsiteX11" fmla="*/ 3638507 w 5478089"/>
                  <a:gd name="connsiteY11" fmla="*/ 2310237 h 3779656"/>
                  <a:gd name="connsiteX12" fmla="*/ 2997641 w 5478089"/>
                  <a:gd name="connsiteY12" fmla="*/ 2302735 h 3779656"/>
                  <a:gd name="connsiteX13" fmla="*/ 3545598 w 5478089"/>
                  <a:gd name="connsiteY13" fmla="*/ 1670751 h 3779656"/>
                  <a:gd name="connsiteX14" fmla="*/ 3196424 w 5478089"/>
                  <a:gd name="connsiteY14" fmla="*/ 1873365 h 3779656"/>
                  <a:gd name="connsiteX15" fmla="*/ 2305653 w 5478089"/>
                  <a:gd name="connsiteY15" fmla="*/ 2088095 h 3779656"/>
                  <a:gd name="connsiteX16" fmla="*/ 1256306 w 5478089"/>
                  <a:gd name="connsiteY16" fmla="*/ 2899083 h 3779656"/>
                  <a:gd name="connsiteX17" fmla="*/ 1443587 w 5478089"/>
                  <a:gd name="connsiteY17" fmla="*/ 3779656 h 3779656"/>
                  <a:gd name="connsiteX18" fmla="*/ 818984 w 5478089"/>
                  <a:gd name="connsiteY18" fmla="*/ 3143957 h 3779656"/>
                  <a:gd name="connsiteX19" fmla="*/ 0 w 5478089"/>
                  <a:gd name="connsiteY19" fmla="*/ 2946791 h 3779656"/>
                  <a:gd name="connsiteX20" fmla="*/ 826935 w 5478089"/>
                  <a:gd name="connsiteY20" fmla="*/ 2636690 h 3779656"/>
                  <a:gd name="connsiteX21" fmla="*/ 1752880 w 5478089"/>
                  <a:gd name="connsiteY21" fmla="*/ 1173695 h 3779656"/>
                  <a:gd name="connsiteX22" fmla="*/ 2656948 w 5478089"/>
                  <a:gd name="connsiteY22" fmla="*/ 620921 h 3779656"/>
                  <a:gd name="connsiteX23" fmla="*/ 2677612 w 5478089"/>
                  <a:gd name="connsiteY23" fmla="*/ 620921 h 3779656"/>
                  <a:gd name="connsiteX24" fmla="*/ 3023741 w 5478089"/>
                  <a:gd name="connsiteY24" fmla="*/ 527931 h 3779656"/>
                  <a:gd name="connsiteX25" fmla="*/ 3140765 w 5478089"/>
                  <a:gd name="connsiteY25" fmla="*/ 553448 h 3779656"/>
                  <a:gd name="connsiteX26" fmla="*/ 2734440 w 5478089"/>
                  <a:gd name="connsiteY26" fmla="*/ 71966 h 3779656"/>
                  <a:gd name="connsiteX27" fmla="*/ 3375844 w 5478089"/>
                  <a:gd name="connsiteY27" fmla="*/ 121652 h 3779656"/>
                  <a:gd name="connsiteX0" fmla="*/ 3375844 w 5478089"/>
                  <a:gd name="connsiteY0" fmla="*/ 121652 h 3779656"/>
                  <a:gd name="connsiteX1" fmla="*/ 3840480 w 5478089"/>
                  <a:gd name="connsiteY1" fmla="*/ 561400 h 3779656"/>
                  <a:gd name="connsiteX2" fmla="*/ 5422789 w 5478089"/>
                  <a:gd name="connsiteY2" fmla="*/ 2627975 h 3779656"/>
                  <a:gd name="connsiteX3" fmla="*/ 4810539 w 5478089"/>
                  <a:gd name="connsiteY3" fmla="*/ 2270930 h 3779656"/>
                  <a:gd name="connsiteX4" fmla="*/ 4913906 w 5478089"/>
                  <a:gd name="connsiteY4" fmla="*/ 2509469 h 3779656"/>
                  <a:gd name="connsiteX5" fmla="*/ 4909368 w 5478089"/>
                  <a:gd name="connsiteY5" fmla="*/ 2511715 h 3779656"/>
                  <a:gd name="connsiteX6" fmla="*/ 4904202 w 5478089"/>
                  <a:gd name="connsiteY6" fmla="*/ 2573709 h 3779656"/>
                  <a:gd name="connsiteX7" fmla="*/ 4444419 w 5478089"/>
                  <a:gd name="connsiteY7" fmla="*/ 2418725 h 3779656"/>
                  <a:gd name="connsiteX8" fmla="*/ 4023360 w 5478089"/>
                  <a:gd name="connsiteY8" fmla="*/ 2119855 h 3779656"/>
                  <a:gd name="connsiteX9" fmla="*/ 4079019 w 5478089"/>
                  <a:gd name="connsiteY9" fmla="*/ 1936975 h 3779656"/>
                  <a:gd name="connsiteX10" fmla="*/ 3872285 w 5478089"/>
                  <a:gd name="connsiteY10" fmla="*/ 2056245 h 3779656"/>
                  <a:gd name="connsiteX11" fmla="*/ 3638507 w 5478089"/>
                  <a:gd name="connsiteY11" fmla="*/ 2310237 h 3779656"/>
                  <a:gd name="connsiteX12" fmla="*/ 2997641 w 5478089"/>
                  <a:gd name="connsiteY12" fmla="*/ 2302735 h 3779656"/>
                  <a:gd name="connsiteX13" fmla="*/ 3545598 w 5478089"/>
                  <a:gd name="connsiteY13" fmla="*/ 1670751 h 3779656"/>
                  <a:gd name="connsiteX14" fmla="*/ 3196424 w 5478089"/>
                  <a:gd name="connsiteY14" fmla="*/ 1873365 h 3779656"/>
                  <a:gd name="connsiteX15" fmla="*/ 2305653 w 5478089"/>
                  <a:gd name="connsiteY15" fmla="*/ 2088095 h 3779656"/>
                  <a:gd name="connsiteX16" fmla="*/ 1256306 w 5478089"/>
                  <a:gd name="connsiteY16" fmla="*/ 2899083 h 3779656"/>
                  <a:gd name="connsiteX17" fmla="*/ 1443587 w 5478089"/>
                  <a:gd name="connsiteY17" fmla="*/ 3779656 h 3779656"/>
                  <a:gd name="connsiteX18" fmla="*/ 818984 w 5478089"/>
                  <a:gd name="connsiteY18" fmla="*/ 3143957 h 3779656"/>
                  <a:gd name="connsiteX19" fmla="*/ 0 w 5478089"/>
                  <a:gd name="connsiteY19" fmla="*/ 2946791 h 3779656"/>
                  <a:gd name="connsiteX20" fmla="*/ 826935 w 5478089"/>
                  <a:gd name="connsiteY20" fmla="*/ 2636690 h 3779656"/>
                  <a:gd name="connsiteX21" fmla="*/ 1752880 w 5478089"/>
                  <a:gd name="connsiteY21" fmla="*/ 1173695 h 3779656"/>
                  <a:gd name="connsiteX22" fmla="*/ 2656948 w 5478089"/>
                  <a:gd name="connsiteY22" fmla="*/ 620921 h 3779656"/>
                  <a:gd name="connsiteX23" fmla="*/ 2677612 w 5478089"/>
                  <a:gd name="connsiteY23" fmla="*/ 620921 h 3779656"/>
                  <a:gd name="connsiteX24" fmla="*/ 3023741 w 5478089"/>
                  <a:gd name="connsiteY24" fmla="*/ 527931 h 3779656"/>
                  <a:gd name="connsiteX25" fmla="*/ 3140765 w 5478089"/>
                  <a:gd name="connsiteY25" fmla="*/ 553448 h 3779656"/>
                  <a:gd name="connsiteX26" fmla="*/ 2734440 w 5478089"/>
                  <a:gd name="connsiteY26" fmla="*/ 71966 h 3779656"/>
                  <a:gd name="connsiteX27" fmla="*/ 3375844 w 5478089"/>
                  <a:gd name="connsiteY27" fmla="*/ 121652 h 3779656"/>
                  <a:gd name="connsiteX0" fmla="*/ 3375844 w 5478089"/>
                  <a:gd name="connsiteY0" fmla="*/ 121652 h 3779656"/>
                  <a:gd name="connsiteX1" fmla="*/ 3840480 w 5478089"/>
                  <a:gd name="connsiteY1" fmla="*/ 561400 h 3779656"/>
                  <a:gd name="connsiteX2" fmla="*/ 5422789 w 5478089"/>
                  <a:gd name="connsiteY2" fmla="*/ 2627975 h 3779656"/>
                  <a:gd name="connsiteX3" fmla="*/ 4810539 w 5478089"/>
                  <a:gd name="connsiteY3" fmla="*/ 2270930 h 3779656"/>
                  <a:gd name="connsiteX4" fmla="*/ 4913906 w 5478089"/>
                  <a:gd name="connsiteY4" fmla="*/ 2509469 h 3779656"/>
                  <a:gd name="connsiteX5" fmla="*/ 4909368 w 5478089"/>
                  <a:gd name="connsiteY5" fmla="*/ 2511715 h 3779656"/>
                  <a:gd name="connsiteX6" fmla="*/ 4904202 w 5478089"/>
                  <a:gd name="connsiteY6" fmla="*/ 2573709 h 3779656"/>
                  <a:gd name="connsiteX7" fmla="*/ 4444419 w 5478089"/>
                  <a:gd name="connsiteY7" fmla="*/ 2418725 h 3779656"/>
                  <a:gd name="connsiteX8" fmla="*/ 4023360 w 5478089"/>
                  <a:gd name="connsiteY8" fmla="*/ 2119855 h 3779656"/>
                  <a:gd name="connsiteX9" fmla="*/ 4079019 w 5478089"/>
                  <a:gd name="connsiteY9" fmla="*/ 1936975 h 3779656"/>
                  <a:gd name="connsiteX10" fmla="*/ 3872285 w 5478089"/>
                  <a:gd name="connsiteY10" fmla="*/ 2056245 h 3779656"/>
                  <a:gd name="connsiteX11" fmla="*/ 3638507 w 5478089"/>
                  <a:gd name="connsiteY11" fmla="*/ 2310237 h 3779656"/>
                  <a:gd name="connsiteX12" fmla="*/ 2997641 w 5478089"/>
                  <a:gd name="connsiteY12" fmla="*/ 2302735 h 3779656"/>
                  <a:gd name="connsiteX13" fmla="*/ 3545598 w 5478089"/>
                  <a:gd name="connsiteY13" fmla="*/ 1670751 h 3779656"/>
                  <a:gd name="connsiteX14" fmla="*/ 3196424 w 5478089"/>
                  <a:gd name="connsiteY14" fmla="*/ 1873365 h 3779656"/>
                  <a:gd name="connsiteX15" fmla="*/ 2305653 w 5478089"/>
                  <a:gd name="connsiteY15" fmla="*/ 2088095 h 3779656"/>
                  <a:gd name="connsiteX16" fmla="*/ 1256306 w 5478089"/>
                  <a:gd name="connsiteY16" fmla="*/ 2899083 h 3779656"/>
                  <a:gd name="connsiteX17" fmla="*/ 1443587 w 5478089"/>
                  <a:gd name="connsiteY17" fmla="*/ 3779656 h 3779656"/>
                  <a:gd name="connsiteX18" fmla="*/ 818984 w 5478089"/>
                  <a:gd name="connsiteY18" fmla="*/ 3143957 h 3779656"/>
                  <a:gd name="connsiteX19" fmla="*/ 0 w 5478089"/>
                  <a:gd name="connsiteY19" fmla="*/ 2946791 h 3779656"/>
                  <a:gd name="connsiteX20" fmla="*/ 826935 w 5478089"/>
                  <a:gd name="connsiteY20" fmla="*/ 2636690 h 3779656"/>
                  <a:gd name="connsiteX21" fmla="*/ 1752880 w 5478089"/>
                  <a:gd name="connsiteY21" fmla="*/ 1173695 h 3779656"/>
                  <a:gd name="connsiteX22" fmla="*/ 2656948 w 5478089"/>
                  <a:gd name="connsiteY22" fmla="*/ 620921 h 3779656"/>
                  <a:gd name="connsiteX23" fmla="*/ 2677612 w 5478089"/>
                  <a:gd name="connsiteY23" fmla="*/ 620921 h 3779656"/>
                  <a:gd name="connsiteX24" fmla="*/ 3023741 w 5478089"/>
                  <a:gd name="connsiteY24" fmla="*/ 527931 h 3779656"/>
                  <a:gd name="connsiteX25" fmla="*/ 3140765 w 5478089"/>
                  <a:gd name="connsiteY25" fmla="*/ 553448 h 3779656"/>
                  <a:gd name="connsiteX26" fmla="*/ 2734440 w 5478089"/>
                  <a:gd name="connsiteY26" fmla="*/ 71966 h 3779656"/>
                  <a:gd name="connsiteX27" fmla="*/ 3375844 w 5478089"/>
                  <a:gd name="connsiteY27" fmla="*/ 121652 h 3779656"/>
                  <a:gd name="connsiteX0" fmla="*/ 3375844 w 5478089"/>
                  <a:gd name="connsiteY0" fmla="*/ 121652 h 3779656"/>
                  <a:gd name="connsiteX1" fmla="*/ 3840480 w 5478089"/>
                  <a:gd name="connsiteY1" fmla="*/ 561400 h 3779656"/>
                  <a:gd name="connsiteX2" fmla="*/ 5422789 w 5478089"/>
                  <a:gd name="connsiteY2" fmla="*/ 2627975 h 3779656"/>
                  <a:gd name="connsiteX3" fmla="*/ 4810539 w 5478089"/>
                  <a:gd name="connsiteY3" fmla="*/ 2270930 h 3779656"/>
                  <a:gd name="connsiteX4" fmla="*/ 4913906 w 5478089"/>
                  <a:gd name="connsiteY4" fmla="*/ 2509469 h 3779656"/>
                  <a:gd name="connsiteX5" fmla="*/ 4909368 w 5478089"/>
                  <a:gd name="connsiteY5" fmla="*/ 2511715 h 3779656"/>
                  <a:gd name="connsiteX6" fmla="*/ 4904202 w 5478089"/>
                  <a:gd name="connsiteY6" fmla="*/ 2573709 h 3779656"/>
                  <a:gd name="connsiteX7" fmla="*/ 4444419 w 5478089"/>
                  <a:gd name="connsiteY7" fmla="*/ 2418725 h 3779656"/>
                  <a:gd name="connsiteX8" fmla="*/ 4023360 w 5478089"/>
                  <a:gd name="connsiteY8" fmla="*/ 2119855 h 3779656"/>
                  <a:gd name="connsiteX9" fmla="*/ 4079019 w 5478089"/>
                  <a:gd name="connsiteY9" fmla="*/ 1936975 h 3779656"/>
                  <a:gd name="connsiteX10" fmla="*/ 3872285 w 5478089"/>
                  <a:gd name="connsiteY10" fmla="*/ 2056245 h 3779656"/>
                  <a:gd name="connsiteX11" fmla="*/ 3638507 w 5478089"/>
                  <a:gd name="connsiteY11" fmla="*/ 2310237 h 3779656"/>
                  <a:gd name="connsiteX12" fmla="*/ 2997641 w 5478089"/>
                  <a:gd name="connsiteY12" fmla="*/ 2302735 h 3779656"/>
                  <a:gd name="connsiteX13" fmla="*/ 3545598 w 5478089"/>
                  <a:gd name="connsiteY13" fmla="*/ 1670751 h 3779656"/>
                  <a:gd name="connsiteX14" fmla="*/ 3196424 w 5478089"/>
                  <a:gd name="connsiteY14" fmla="*/ 1873365 h 3779656"/>
                  <a:gd name="connsiteX15" fmla="*/ 2305653 w 5478089"/>
                  <a:gd name="connsiteY15" fmla="*/ 2088095 h 3779656"/>
                  <a:gd name="connsiteX16" fmla="*/ 1256306 w 5478089"/>
                  <a:gd name="connsiteY16" fmla="*/ 2899083 h 3779656"/>
                  <a:gd name="connsiteX17" fmla="*/ 1443587 w 5478089"/>
                  <a:gd name="connsiteY17" fmla="*/ 3779656 h 3779656"/>
                  <a:gd name="connsiteX18" fmla="*/ 818984 w 5478089"/>
                  <a:gd name="connsiteY18" fmla="*/ 3143957 h 3779656"/>
                  <a:gd name="connsiteX19" fmla="*/ 0 w 5478089"/>
                  <a:gd name="connsiteY19" fmla="*/ 2946791 h 3779656"/>
                  <a:gd name="connsiteX20" fmla="*/ 826935 w 5478089"/>
                  <a:gd name="connsiteY20" fmla="*/ 2636690 h 3779656"/>
                  <a:gd name="connsiteX21" fmla="*/ 1752880 w 5478089"/>
                  <a:gd name="connsiteY21" fmla="*/ 1173695 h 3779656"/>
                  <a:gd name="connsiteX22" fmla="*/ 2656948 w 5478089"/>
                  <a:gd name="connsiteY22" fmla="*/ 620921 h 3779656"/>
                  <a:gd name="connsiteX23" fmla="*/ 2677612 w 5478089"/>
                  <a:gd name="connsiteY23" fmla="*/ 620921 h 3779656"/>
                  <a:gd name="connsiteX24" fmla="*/ 3023741 w 5478089"/>
                  <a:gd name="connsiteY24" fmla="*/ 527931 h 3779656"/>
                  <a:gd name="connsiteX25" fmla="*/ 3140765 w 5478089"/>
                  <a:gd name="connsiteY25" fmla="*/ 553448 h 3779656"/>
                  <a:gd name="connsiteX26" fmla="*/ 2734440 w 5478089"/>
                  <a:gd name="connsiteY26" fmla="*/ 71966 h 3779656"/>
                  <a:gd name="connsiteX27" fmla="*/ 3375844 w 5478089"/>
                  <a:gd name="connsiteY27" fmla="*/ 121652 h 3779656"/>
                  <a:gd name="connsiteX0" fmla="*/ 3375844 w 5478089"/>
                  <a:gd name="connsiteY0" fmla="*/ 121652 h 3779656"/>
                  <a:gd name="connsiteX1" fmla="*/ 3840480 w 5478089"/>
                  <a:gd name="connsiteY1" fmla="*/ 561400 h 3779656"/>
                  <a:gd name="connsiteX2" fmla="*/ 5422789 w 5478089"/>
                  <a:gd name="connsiteY2" fmla="*/ 2627975 h 3779656"/>
                  <a:gd name="connsiteX3" fmla="*/ 4810539 w 5478089"/>
                  <a:gd name="connsiteY3" fmla="*/ 2270930 h 3779656"/>
                  <a:gd name="connsiteX4" fmla="*/ 4913906 w 5478089"/>
                  <a:gd name="connsiteY4" fmla="*/ 2509469 h 3779656"/>
                  <a:gd name="connsiteX5" fmla="*/ 4909368 w 5478089"/>
                  <a:gd name="connsiteY5" fmla="*/ 2511715 h 3779656"/>
                  <a:gd name="connsiteX6" fmla="*/ 4904202 w 5478089"/>
                  <a:gd name="connsiteY6" fmla="*/ 2573709 h 3779656"/>
                  <a:gd name="connsiteX7" fmla="*/ 4444419 w 5478089"/>
                  <a:gd name="connsiteY7" fmla="*/ 2418725 h 3779656"/>
                  <a:gd name="connsiteX8" fmla="*/ 4023360 w 5478089"/>
                  <a:gd name="connsiteY8" fmla="*/ 2119855 h 3779656"/>
                  <a:gd name="connsiteX9" fmla="*/ 4079019 w 5478089"/>
                  <a:gd name="connsiteY9" fmla="*/ 1936975 h 3779656"/>
                  <a:gd name="connsiteX10" fmla="*/ 3872285 w 5478089"/>
                  <a:gd name="connsiteY10" fmla="*/ 2056245 h 3779656"/>
                  <a:gd name="connsiteX11" fmla="*/ 3638507 w 5478089"/>
                  <a:gd name="connsiteY11" fmla="*/ 2310237 h 3779656"/>
                  <a:gd name="connsiteX12" fmla="*/ 2997641 w 5478089"/>
                  <a:gd name="connsiteY12" fmla="*/ 2302735 h 3779656"/>
                  <a:gd name="connsiteX13" fmla="*/ 3545598 w 5478089"/>
                  <a:gd name="connsiteY13" fmla="*/ 1670751 h 3779656"/>
                  <a:gd name="connsiteX14" fmla="*/ 3196424 w 5478089"/>
                  <a:gd name="connsiteY14" fmla="*/ 1873365 h 3779656"/>
                  <a:gd name="connsiteX15" fmla="*/ 2305653 w 5478089"/>
                  <a:gd name="connsiteY15" fmla="*/ 2088095 h 3779656"/>
                  <a:gd name="connsiteX16" fmla="*/ 1256306 w 5478089"/>
                  <a:gd name="connsiteY16" fmla="*/ 2899083 h 3779656"/>
                  <a:gd name="connsiteX17" fmla="*/ 1443587 w 5478089"/>
                  <a:gd name="connsiteY17" fmla="*/ 3779656 h 3779656"/>
                  <a:gd name="connsiteX18" fmla="*/ 818984 w 5478089"/>
                  <a:gd name="connsiteY18" fmla="*/ 3143957 h 3779656"/>
                  <a:gd name="connsiteX19" fmla="*/ 0 w 5478089"/>
                  <a:gd name="connsiteY19" fmla="*/ 2946791 h 3779656"/>
                  <a:gd name="connsiteX20" fmla="*/ 826935 w 5478089"/>
                  <a:gd name="connsiteY20" fmla="*/ 2636690 h 3779656"/>
                  <a:gd name="connsiteX21" fmla="*/ 1752880 w 5478089"/>
                  <a:gd name="connsiteY21" fmla="*/ 1173695 h 3779656"/>
                  <a:gd name="connsiteX22" fmla="*/ 2656948 w 5478089"/>
                  <a:gd name="connsiteY22" fmla="*/ 620921 h 3779656"/>
                  <a:gd name="connsiteX23" fmla="*/ 2677612 w 5478089"/>
                  <a:gd name="connsiteY23" fmla="*/ 620921 h 3779656"/>
                  <a:gd name="connsiteX24" fmla="*/ 3023741 w 5478089"/>
                  <a:gd name="connsiteY24" fmla="*/ 527931 h 3779656"/>
                  <a:gd name="connsiteX25" fmla="*/ 3140765 w 5478089"/>
                  <a:gd name="connsiteY25" fmla="*/ 553448 h 3779656"/>
                  <a:gd name="connsiteX26" fmla="*/ 2734440 w 5478089"/>
                  <a:gd name="connsiteY26" fmla="*/ 71966 h 3779656"/>
                  <a:gd name="connsiteX27" fmla="*/ 3375844 w 5478089"/>
                  <a:gd name="connsiteY27" fmla="*/ 121652 h 3779656"/>
                  <a:gd name="connsiteX0" fmla="*/ 3375844 w 5478089"/>
                  <a:gd name="connsiteY0" fmla="*/ 121652 h 3779656"/>
                  <a:gd name="connsiteX1" fmla="*/ 3840480 w 5478089"/>
                  <a:gd name="connsiteY1" fmla="*/ 561400 h 3779656"/>
                  <a:gd name="connsiteX2" fmla="*/ 5422789 w 5478089"/>
                  <a:gd name="connsiteY2" fmla="*/ 2627975 h 3779656"/>
                  <a:gd name="connsiteX3" fmla="*/ 4810539 w 5478089"/>
                  <a:gd name="connsiteY3" fmla="*/ 2270930 h 3779656"/>
                  <a:gd name="connsiteX4" fmla="*/ 4913906 w 5478089"/>
                  <a:gd name="connsiteY4" fmla="*/ 2509469 h 3779656"/>
                  <a:gd name="connsiteX5" fmla="*/ 4909368 w 5478089"/>
                  <a:gd name="connsiteY5" fmla="*/ 2511715 h 3779656"/>
                  <a:gd name="connsiteX6" fmla="*/ 4904202 w 5478089"/>
                  <a:gd name="connsiteY6" fmla="*/ 2573709 h 3779656"/>
                  <a:gd name="connsiteX7" fmla="*/ 4444419 w 5478089"/>
                  <a:gd name="connsiteY7" fmla="*/ 2418725 h 3779656"/>
                  <a:gd name="connsiteX8" fmla="*/ 4023360 w 5478089"/>
                  <a:gd name="connsiteY8" fmla="*/ 2119855 h 3779656"/>
                  <a:gd name="connsiteX9" fmla="*/ 4079019 w 5478089"/>
                  <a:gd name="connsiteY9" fmla="*/ 1936975 h 3779656"/>
                  <a:gd name="connsiteX10" fmla="*/ 3962720 w 5478089"/>
                  <a:gd name="connsiteY10" fmla="*/ 2156729 h 3779656"/>
                  <a:gd name="connsiteX11" fmla="*/ 3638507 w 5478089"/>
                  <a:gd name="connsiteY11" fmla="*/ 2310237 h 3779656"/>
                  <a:gd name="connsiteX12" fmla="*/ 2997641 w 5478089"/>
                  <a:gd name="connsiteY12" fmla="*/ 2302735 h 3779656"/>
                  <a:gd name="connsiteX13" fmla="*/ 3545598 w 5478089"/>
                  <a:gd name="connsiteY13" fmla="*/ 1670751 h 3779656"/>
                  <a:gd name="connsiteX14" fmla="*/ 3196424 w 5478089"/>
                  <a:gd name="connsiteY14" fmla="*/ 1873365 h 3779656"/>
                  <a:gd name="connsiteX15" fmla="*/ 2305653 w 5478089"/>
                  <a:gd name="connsiteY15" fmla="*/ 2088095 h 3779656"/>
                  <a:gd name="connsiteX16" fmla="*/ 1256306 w 5478089"/>
                  <a:gd name="connsiteY16" fmla="*/ 2899083 h 3779656"/>
                  <a:gd name="connsiteX17" fmla="*/ 1443587 w 5478089"/>
                  <a:gd name="connsiteY17" fmla="*/ 3779656 h 3779656"/>
                  <a:gd name="connsiteX18" fmla="*/ 818984 w 5478089"/>
                  <a:gd name="connsiteY18" fmla="*/ 3143957 h 3779656"/>
                  <a:gd name="connsiteX19" fmla="*/ 0 w 5478089"/>
                  <a:gd name="connsiteY19" fmla="*/ 2946791 h 3779656"/>
                  <a:gd name="connsiteX20" fmla="*/ 826935 w 5478089"/>
                  <a:gd name="connsiteY20" fmla="*/ 2636690 h 3779656"/>
                  <a:gd name="connsiteX21" fmla="*/ 1752880 w 5478089"/>
                  <a:gd name="connsiteY21" fmla="*/ 1173695 h 3779656"/>
                  <a:gd name="connsiteX22" fmla="*/ 2656948 w 5478089"/>
                  <a:gd name="connsiteY22" fmla="*/ 620921 h 3779656"/>
                  <a:gd name="connsiteX23" fmla="*/ 2677612 w 5478089"/>
                  <a:gd name="connsiteY23" fmla="*/ 620921 h 3779656"/>
                  <a:gd name="connsiteX24" fmla="*/ 3023741 w 5478089"/>
                  <a:gd name="connsiteY24" fmla="*/ 527931 h 3779656"/>
                  <a:gd name="connsiteX25" fmla="*/ 3140765 w 5478089"/>
                  <a:gd name="connsiteY25" fmla="*/ 553448 h 3779656"/>
                  <a:gd name="connsiteX26" fmla="*/ 2734440 w 5478089"/>
                  <a:gd name="connsiteY26" fmla="*/ 71966 h 3779656"/>
                  <a:gd name="connsiteX27" fmla="*/ 3375844 w 5478089"/>
                  <a:gd name="connsiteY27" fmla="*/ 121652 h 3779656"/>
                  <a:gd name="connsiteX0" fmla="*/ 3375844 w 5610096"/>
                  <a:gd name="connsiteY0" fmla="*/ 121652 h 3779656"/>
                  <a:gd name="connsiteX1" fmla="*/ 3840480 w 5610096"/>
                  <a:gd name="connsiteY1" fmla="*/ 561400 h 3779656"/>
                  <a:gd name="connsiteX2" fmla="*/ 5422789 w 5610096"/>
                  <a:gd name="connsiteY2" fmla="*/ 2627975 h 3779656"/>
                  <a:gd name="connsiteX3" fmla="*/ 4964322 w 5610096"/>
                  <a:gd name="connsiteY3" fmla="*/ 2427552 h 3779656"/>
                  <a:gd name="connsiteX4" fmla="*/ 4810539 w 5610096"/>
                  <a:gd name="connsiteY4" fmla="*/ 2270930 h 3779656"/>
                  <a:gd name="connsiteX5" fmla="*/ 4913906 w 5610096"/>
                  <a:gd name="connsiteY5" fmla="*/ 2509469 h 3779656"/>
                  <a:gd name="connsiteX6" fmla="*/ 4909368 w 5610096"/>
                  <a:gd name="connsiteY6" fmla="*/ 2511715 h 3779656"/>
                  <a:gd name="connsiteX7" fmla="*/ 4904202 w 5610096"/>
                  <a:gd name="connsiteY7" fmla="*/ 2573709 h 3779656"/>
                  <a:gd name="connsiteX8" fmla="*/ 4444419 w 5610096"/>
                  <a:gd name="connsiteY8" fmla="*/ 2418725 h 3779656"/>
                  <a:gd name="connsiteX9" fmla="*/ 4023360 w 5610096"/>
                  <a:gd name="connsiteY9" fmla="*/ 2119855 h 3779656"/>
                  <a:gd name="connsiteX10" fmla="*/ 4079019 w 5610096"/>
                  <a:gd name="connsiteY10" fmla="*/ 1936975 h 3779656"/>
                  <a:gd name="connsiteX11" fmla="*/ 3962720 w 5610096"/>
                  <a:gd name="connsiteY11" fmla="*/ 2156729 h 3779656"/>
                  <a:gd name="connsiteX12" fmla="*/ 3638507 w 5610096"/>
                  <a:gd name="connsiteY12" fmla="*/ 2310237 h 3779656"/>
                  <a:gd name="connsiteX13" fmla="*/ 2997641 w 5610096"/>
                  <a:gd name="connsiteY13" fmla="*/ 2302735 h 3779656"/>
                  <a:gd name="connsiteX14" fmla="*/ 3545598 w 5610096"/>
                  <a:gd name="connsiteY14" fmla="*/ 1670751 h 3779656"/>
                  <a:gd name="connsiteX15" fmla="*/ 3196424 w 5610096"/>
                  <a:gd name="connsiteY15" fmla="*/ 1873365 h 3779656"/>
                  <a:gd name="connsiteX16" fmla="*/ 2305653 w 5610096"/>
                  <a:gd name="connsiteY16" fmla="*/ 2088095 h 3779656"/>
                  <a:gd name="connsiteX17" fmla="*/ 1256306 w 5610096"/>
                  <a:gd name="connsiteY17" fmla="*/ 2899083 h 3779656"/>
                  <a:gd name="connsiteX18" fmla="*/ 1443587 w 5610096"/>
                  <a:gd name="connsiteY18" fmla="*/ 3779656 h 3779656"/>
                  <a:gd name="connsiteX19" fmla="*/ 818984 w 5610096"/>
                  <a:gd name="connsiteY19" fmla="*/ 3143957 h 3779656"/>
                  <a:gd name="connsiteX20" fmla="*/ 0 w 5610096"/>
                  <a:gd name="connsiteY20" fmla="*/ 2946791 h 3779656"/>
                  <a:gd name="connsiteX21" fmla="*/ 826935 w 5610096"/>
                  <a:gd name="connsiteY21" fmla="*/ 2636690 h 3779656"/>
                  <a:gd name="connsiteX22" fmla="*/ 1752880 w 5610096"/>
                  <a:gd name="connsiteY22" fmla="*/ 1173695 h 3779656"/>
                  <a:gd name="connsiteX23" fmla="*/ 2656948 w 5610096"/>
                  <a:gd name="connsiteY23" fmla="*/ 620921 h 3779656"/>
                  <a:gd name="connsiteX24" fmla="*/ 2677612 w 5610096"/>
                  <a:gd name="connsiteY24" fmla="*/ 620921 h 3779656"/>
                  <a:gd name="connsiteX25" fmla="*/ 3023741 w 5610096"/>
                  <a:gd name="connsiteY25" fmla="*/ 527931 h 3779656"/>
                  <a:gd name="connsiteX26" fmla="*/ 3140765 w 5610096"/>
                  <a:gd name="connsiteY26" fmla="*/ 553448 h 3779656"/>
                  <a:gd name="connsiteX27" fmla="*/ 2734440 w 5610096"/>
                  <a:gd name="connsiteY27" fmla="*/ 71966 h 3779656"/>
                  <a:gd name="connsiteX28" fmla="*/ 3375844 w 5610096"/>
                  <a:gd name="connsiteY28" fmla="*/ 121652 h 3779656"/>
                  <a:gd name="connsiteX0" fmla="*/ 3375844 w 5610096"/>
                  <a:gd name="connsiteY0" fmla="*/ 121652 h 3779656"/>
                  <a:gd name="connsiteX1" fmla="*/ 3840480 w 5610096"/>
                  <a:gd name="connsiteY1" fmla="*/ 561400 h 3779656"/>
                  <a:gd name="connsiteX2" fmla="*/ 5422789 w 5610096"/>
                  <a:gd name="connsiteY2" fmla="*/ 2627975 h 3779656"/>
                  <a:gd name="connsiteX3" fmla="*/ 4964322 w 5610096"/>
                  <a:gd name="connsiteY3" fmla="*/ 2507938 h 3779656"/>
                  <a:gd name="connsiteX4" fmla="*/ 4810539 w 5610096"/>
                  <a:gd name="connsiteY4" fmla="*/ 2270930 h 3779656"/>
                  <a:gd name="connsiteX5" fmla="*/ 4913906 w 5610096"/>
                  <a:gd name="connsiteY5" fmla="*/ 2509469 h 3779656"/>
                  <a:gd name="connsiteX6" fmla="*/ 4909368 w 5610096"/>
                  <a:gd name="connsiteY6" fmla="*/ 2511715 h 3779656"/>
                  <a:gd name="connsiteX7" fmla="*/ 4904202 w 5610096"/>
                  <a:gd name="connsiteY7" fmla="*/ 2573709 h 3779656"/>
                  <a:gd name="connsiteX8" fmla="*/ 4444419 w 5610096"/>
                  <a:gd name="connsiteY8" fmla="*/ 2418725 h 3779656"/>
                  <a:gd name="connsiteX9" fmla="*/ 4023360 w 5610096"/>
                  <a:gd name="connsiteY9" fmla="*/ 2119855 h 3779656"/>
                  <a:gd name="connsiteX10" fmla="*/ 4079019 w 5610096"/>
                  <a:gd name="connsiteY10" fmla="*/ 1936975 h 3779656"/>
                  <a:gd name="connsiteX11" fmla="*/ 3962720 w 5610096"/>
                  <a:gd name="connsiteY11" fmla="*/ 2156729 h 3779656"/>
                  <a:gd name="connsiteX12" fmla="*/ 3638507 w 5610096"/>
                  <a:gd name="connsiteY12" fmla="*/ 2310237 h 3779656"/>
                  <a:gd name="connsiteX13" fmla="*/ 2997641 w 5610096"/>
                  <a:gd name="connsiteY13" fmla="*/ 2302735 h 3779656"/>
                  <a:gd name="connsiteX14" fmla="*/ 3545598 w 5610096"/>
                  <a:gd name="connsiteY14" fmla="*/ 1670751 h 3779656"/>
                  <a:gd name="connsiteX15" fmla="*/ 3196424 w 5610096"/>
                  <a:gd name="connsiteY15" fmla="*/ 1873365 h 3779656"/>
                  <a:gd name="connsiteX16" fmla="*/ 2305653 w 5610096"/>
                  <a:gd name="connsiteY16" fmla="*/ 2088095 h 3779656"/>
                  <a:gd name="connsiteX17" fmla="*/ 1256306 w 5610096"/>
                  <a:gd name="connsiteY17" fmla="*/ 2899083 h 3779656"/>
                  <a:gd name="connsiteX18" fmla="*/ 1443587 w 5610096"/>
                  <a:gd name="connsiteY18" fmla="*/ 3779656 h 3779656"/>
                  <a:gd name="connsiteX19" fmla="*/ 818984 w 5610096"/>
                  <a:gd name="connsiteY19" fmla="*/ 3143957 h 3779656"/>
                  <a:gd name="connsiteX20" fmla="*/ 0 w 5610096"/>
                  <a:gd name="connsiteY20" fmla="*/ 2946791 h 3779656"/>
                  <a:gd name="connsiteX21" fmla="*/ 826935 w 5610096"/>
                  <a:gd name="connsiteY21" fmla="*/ 2636690 h 3779656"/>
                  <a:gd name="connsiteX22" fmla="*/ 1752880 w 5610096"/>
                  <a:gd name="connsiteY22" fmla="*/ 1173695 h 3779656"/>
                  <a:gd name="connsiteX23" fmla="*/ 2656948 w 5610096"/>
                  <a:gd name="connsiteY23" fmla="*/ 620921 h 3779656"/>
                  <a:gd name="connsiteX24" fmla="*/ 2677612 w 5610096"/>
                  <a:gd name="connsiteY24" fmla="*/ 620921 h 3779656"/>
                  <a:gd name="connsiteX25" fmla="*/ 3023741 w 5610096"/>
                  <a:gd name="connsiteY25" fmla="*/ 527931 h 3779656"/>
                  <a:gd name="connsiteX26" fmla="*/ 3140765 w 5610096"/>
                  <a:gd name="connsiteY26" fmla="*/ 553448 h 3779656"/>
                  <a:gd name="connsiteX27" fmla="*/ 2734440 w 5610096"/>
                  <a:gd name="connsiteY27" fmla="*/ 71966 h 3779656"/>
                  <a:gd name="connsiteX28" fmla="*/ 3375844 w 5610096"/>
                  <a:gd name="connsiteY28" fmla="*/ 121652 h 3779656"/>
                  <a:gd name="connsiteX0" fmla="*/ 3375844 w 5610096"/>
                  <a:gd name="connsiteY0" fmla="*/ 121652 h 3779656"/>
                  <a:gd name="connsiteX1" fmla="*/ 3840480 w 5610096"/>
                  <a:gd name="connsiteY1" fmla="*/ 561400 h 3779656"/>
                  <a:gd name="connsiteX2" fmla="*/ 5422789 w 5610096"/>
                  <a:gd name="connsiteY2" fmla="*/ 2627975 h 3779656"/>
                  <a:gd name="connsiteX3" fmla="*/ 4964322 w 5610096"/>
                  <a:gd name="connsiteY3" fmla="*/ 2507938 h 3779656"/>
                  <a:gd name="connsiteX4" fmla="*/ 4810539 w 5610096"/>
                  <a:gd name="connsiteY4" fmla="*/ 2270930 h 3779656"/>
                  <a:gd name="connsiteX5" fmla="*/ 4913906 w 5610096"/>
                  <a:gd name="connsiteY5" fmla="*/ 2509469 h 3779656"/>
                  <a:gd name="connsiteX6" fmla="*/ 4909368 w 5610096"/>
                  <a:gd name="connsiteY6" fmla="*/ 2511715 h 3779656"/>
                  <a:gd name="connsiteX7" fmla="*/ 4904202 w 5610096"/>
                  <a:gd name="connsiteY7" fmla="*/ 2573709 h 3779656"/>
                  <a:gd name="connsiteX8" fmla="*/ 4444419 w 5610096"/>
                  <a:gd name="connsiteY8" fmla="*/ 2418725 h 3779656"/>
                  <a:gd name="connsiteX9" fmla="*/ 4023360 w 5610096"/>
                  <a:gd name="connsiteY9" fmla="*/ 2119855 h 3779656"/>
                  <a:gd name="connsiteX10" fmla="*/ 4079019 w 5610096"/>
                  <a:gd name="connsiteY10" fmla="*/ 1936975 h 3779656"/>
                  <a:gd name="connsiteX11" fmla="*/ 3962720 w 5610096"/>
                  <a:gd name="connsiteY11" fmla="*/ 2156729 h 3779656"/>
                  <a:gd name="connsiteX12" fmla="*/ 3638507 w 5610096"/>
                  <a:gd name="connsiteY12" fmla="*/ 2310237 h 3779656"/>
                  <a:gd name="connsiteX13" fmla="*/ 2997641 w 5610096"/>
                  <a:gd name="connsiteY13" fmla="*/ 2302735 h 3779656"/>
                  <a:gd name="connsiteX14" fmla="*/ 3545598 w 5610096"/>
                  <a:gd name="connsiteY14" fmla="*/ 1670751 h 3779656"/>
                  <a:gd name="connsiteX15" fmla="*/ 3196424 w 5610096"/>
                  <a:gd name="connsiteY15" fmla="*/ 1873365 h 3779656"/>
                  <a:gd name="connsiteX16" fmla="*/ 2305653 w 5610096"/>
                  <a:gd name="connsiteY16" fmla="*/ 2088095 h 3779656"/>
                  <a:gd name="connsiteX17" fmla="*/ 1256306 w 5610096"/>
                  <a:gd name="connsiteY17" fmla="*/ 2899083 h 3779656"/>
                  <a:gd name="connsiteX18" fmla="*/ 1443587 w 5610096"/>
                  <a:gd name="connsiteY18" fmla="*/ 3779656 h 3779656"/>
                  <a:gd name="connsiteX19" fmla="*/ 818984 w 5610096"/>
                  <a:gd name="connsiteY19" fmla="*/ 3143957 h 3779656"/>
                  <a:gd name="connsiteX20" fmla="*/ 0 w 5610096"/>
                  <a:gd name="connsiteY20" fmla="*/ 2946791 h 3779656"/>
                  <a:gd name="connsiteX21" fmla="*/ 826935 w 5610096"/>
                  <a:gd name="connsiteY21" fmla="*/ 2636690 h 3779656"/>
                  <a:gd name="connsiteX22" fmla="*/ 1752880 w 5610096"/>
                  <a:gd name="connsiteY22" fmla="*/ 1173695 h 3779656"/>
                  <a:gd name="connsiteX23" fmla="*/ 2656948 w 5610096"/>
                  <a:gd name="connsiteY23" fmla="*/ 620921 h 3779656"/>
                  <a:gd name="connsiteX24" fmla="*/ 2677612 w 5610096"/>
                  <a:gd name="connsiteY24" fmla="*/ 620921 h 3779656"/>
                  <a:gd name="connsiteX25" fmla="*/ 3023741 w 5610096"/>
                  <a:gd name="connsiteY25" fmla="*/ 527931 h 3779656"/>
                  <a:gd name="connsiteX26" fmla="*/ 3140765 w 5610096"/>
                  <a:gd name="connsiteY26" fmla="*/ 553448 h 3779656"/>
                  <a:gd name="connsiteX27" fmla="*/ 2734440 w 5610096"/>
                  <a:gd name="connsiteY27" fmla="*/ 71966 h 3779656"/>
                  <a:gd name="connsiteX28" fmla="*/ 3375844 w 5610096"/>
                  <a:gd name="connsiteY28" fmla="*/ 121652 h 3779656"/>
                  <a:gd name="connsiteX0" fmla="*/ 3375844 w 5478089"/>
                  <a:gd name="connsiteY0" fmla="*/ 121652 h 3779656"/>
                  <a:gd name="connsiteX1" fmla="*/ 3840480 w 5478089"/>
                  <a:gd name="connsiteY1" fmla="*/ 561400 h 3779656"/>
                  <a:gd name="connsiteX2" fmla="*/ 5422789 w 5478089"/>
                  <a:gd name="connsiteY2" fmla="*/ 2627975 h 3779656"/>
                  <a:gd name="connsiteX3" fmla="*/ 4964322 w 5478089"/>
                  <a:gd name="connsiteY3" fmla="*/ 2507938 h 3779656"/>
                  <a:gd name="connsiteX4" fmla="*/ 4810539 w 5478089"/>
                  <a:gd name="connsiteY4" fmla="*/ 2270930 h 3779656"/>
                  <a:gd name="connsiteX5" fmla="*/ 4913906 w 5478089"/>
                  <a:gd name="connsiteY5" fmla="*/ 2509469 h 3779656"/>
                  <a:gd name="connsiteX6" fmla="*/ 4909368 w 5478089"/>
                  <a:gd name="connsiteY6" fmla="*/ 2511715 h 3779656"/>
                  <a:gd name="connsiteX7" fmla="*/ 4904202 w 5478089"/>
                  <a:gd name="connsiteY7" fmla="*/ 2573709 h 3779656"/>
                  <a:gd name="connsiteX8" fmla="*/ 4444419 w 5478089"/>
                  <a:gd name="connsiteY8" fmla="*/ 2418725 h 3779656"/>
                  <a:gd name="connsiteX9" fmla="*/ 4023360 w 5478089"/>
                  <a:gd name="connsiteY9" fmla="*/ 2119855 h 3779656"/>
                  <a:gd name="connsiteX10" fmla="*/ 4079019 w 5478089"/>
                  <a:gd name="connsiteY10" fmla="*/ 1936975 h 3779656"/>
                  <a:gd name="connsiteX11" fmla="*/ 3962720 w 5478089"/>
                  <a:gd name="connsiteY11" fmla="*/ 2156729 h 3779656"/>
                  <a:gd name="connsiteX12" fmla="*/ 3638507 w 5478089"/>
                  <a:gd name="connsiteY12" fmla="*/ 2310237 h 3779656"/>
                  <a:gd name="connsiteX13" fmla="*/ 2997641 w 5478089"/>
                  <a:gd name="connsiteY13" fmla="*/ 2302735 h 3779656"/>
                  <a:gd name="connsiteX14" fmla="*/ 3545598 w 5478089"/>
                  <a:gd name="connsiteY14" fmla="*/ 1670751 h 3779656"/>
                  <a:gd name="connsiteX15" fmla="*/ 3196424 w 5478089"/>
                  <a:gd name="connsiteY15" fmla="*/ 1873365 h 3779656"/>
                  <a:gd name="connsiteX16" fmla="*/ 2305653 w 5478089"/>
                  <a:gd name="connsiteY16" fmla="*/ 2088095 h 3779656"/>
                  <a:gd name="connsiteX17" fmla="*/ 1256306 w 5478089"/>
                  <a:gd name="connsiteY17" fmla="*/ 2899083 h 3779656"/>
                  <a:gd name="connsiteX18" fmla="*/ 1443587 w 5478089"/>
                  <a:gd name="connsiteY18" fmla="*/ 3779656 h 3779656"/>
                  <a:gd name="connsiteX19" fmla="*/ 818984 w 5478089"/>
                  <a:gd name="connsiteY19" fmla="*/ 3143957 h 3779656"/>
                  <a:gd name="connsiteX20" fmla="*/ 0 w 5478089"/>
                  <a:gd name="connsiteY20" fmla="*/ 2946791 h 3779656"/>
                  <a:gd name="connsiteX21" fmla="*/ 826935 w 5478089"/>
                  <a:gd name="connsiteY21" fmla="*/ 2636690 h 3779656"/>
                  <a:gd name="connsiteX22" fmla="*/ 1752880 w 5478089"/>
                  <a:gd name="connsiteY22" fmla="*/ 1173695 h 3779656"/>
                  <a:gd name="connsiteX23" fmla="*/ 2656948 w 5478089"/>
                  <a:gd name="connsiteY23" fmla="*/ 620921 h 3779656"/>
                  <a:gd name="connsiteX24" fmla="*/ 2677612 w 5478089"/>
                  <a:gd name="connsiteY24" fmla="*/ 620921 h 3779656"/>
                  <a:gd name="connsiteX25" fmla="*/ 3023741 w 5478089"/>
                  <a:gd name="connsiteY25" fmla="*/ 527931 h 3779656"/>
                  <a:gd name="connsiteX26" fmla="*/ 3140765 w 5478089"/>
                  <a:gd name="connsiteY26" fmla="*/ 553448 h 3779656"/>
                  <a:gd name="connsiteX27" fmla="*/ 2734440 w 5478089"/>
                  <a:gd name="connsiteY27" fmla="*/ 71966 h 3779656"/>
                  <a:gd name="connsiteX28" fmla="*/ 3375844 w 5478089"/>
                  <a:gd name="connsiteY28" fmla="*/ 121652 h 3779656"/>
                  <a:gd name="connsiteX0" fmla="*/ 3375844 w 5422789"/>
                  <a:gd name="connsiteY0" fmla="*/ 121652 h 3779656"/>
                  <a:gd name="connsiteX1" fmla="*/ 3840480 w 5422789"/>
                  <a:gd name="connsiteY1" fmla="*/ 561400 h 3779656"/>
                  <a:gd name="connsiteX2" fmla="*/ 5422789 w 5422789"/>
                  <a:gd name="connsiteY2" fmla="*/ 2627975 h 3779656"/>
                  <a:gd name="connsiteX3" fmla="*/ 4964322 w 5422789"/>
                  <a:gd name="connsiteY3" fmla="*/ 2507938 h 3779656"/>
                  <a:gd name="connsiteX4" fmla="*/ 4810539 w 5422789"/>
                  <a:gd name="connsiteY4" fmla="*/ 2270930 h 3779656"/>
                  <a:gd name="connsiteX5" fmla="*/ 4913906 w 5422789"/>
                  <a:gd name="connsiteY5" fmla="*/ 2509469 h 3779656"/>
                  <a:gd name="connsiteX6" fmla="*/ 4909368 w 5422789"/>
                  <a:gd name="connsiteY6" fmla="*/ 2511715 h 3779656"/>
                  <a:gd name="connsiteX7" fmla="*/ 4904202 w 5422789"/>
                  <a:gd name="connsiteY7" fmla="*/ 2573709 h 3779656"/>
                  <a:gd name="connsiteX8" fmla="*/ 4444419 w 5422789"/>
                  <a:gd name="connsiteY8" fmla="*/ 2418725 h 3779656"/>
                  <a:gd name="connsiteX9" fmla="*/ 4023360 w 5422789"/>
                  <a:gd name="connsiteY9" fmla="*/ 2119855 h 3779656"/>
                  <a:gd name="connsiteX10" fmla="*/ 4079019 w 5422789"/>
                  <a:gd name="connsiteY10" fmla="*/ 1936975 h 3779656"/>
                  <a:gd name="connsiteX11" fmla="*/ 3962720 w 5422789"/>
                  <a:gd name="connsiteY11" fmla="*/ 2156729 h 3779656"/>
                  <a:gd name="connsiteX12" fmla="*/ 3638507 w 5422789"/>
                  <a:gd name="connsiteY12" fmla="*/ 2310237 h 3779656"/>
                  <a:gd name="connsiteX13" fmla="*/ 2997641 w 5422789"/>
                  <a:gd name="connsiteY13" fmla="*/ 2302735 h 3779656"/>
                  <a:gd name="connsiteX14" fmla="*/ 3545598 w 5422789"/>
                  <a:gd name="connsiteY14" fmla="*/ 1670751 h 3779656"/>
                  <a:gd name="connsiteX15" fmla="*/ 3196424 w 5422789"/>
                  <a:gd name="connsiteY15" fmla="*/ 1873365 h 3779656"/>
                  <a:gd name="connsiteX16" fmla="*/ 2305653 w 5422789"/>
                  <a:gd name="connsiteY16" fmla="*/ 2088095 h 3779656"/>
                  <a:gd name="connsiteX17" fmla="*/ 1256306 w 5422789"/>
                  <a:gd name="connsiteY17" fmla="*/ 2899083 h 3779656"/>
                  <a:gd name="connsiteX18" fmla="*/ 1443587 w 5422789"/>
                  <a:gd name="connsiteY18" fmla="*/ 3779656 h 3779656"/>
                  <a:gd name="connsiteX19" fmla="*/ 818984 w 5422789"/>
                  <a:gd name="connsiteY19" fmla="*/ 3143957 h 3779656"/>
                  <a:gd name="connsiteX20" fmla="*/ 0 w 5422789"/>
                  <a:gd name="connsiteY20" fmla="*/ 2946791 h 3779656"/>
                  <a:gd name="connsiteX21" fmla="*/ 826935 w 5422789"/>
                  <a:gd name="connsiteY21" fmla="*/ 2636690 h 3779656"/>
                  <a:gd name="connsiteX22" fmla="*/ 1752880 w 5422789"/>
                  <a:gd name="connsiteY22" fmla="*/ 1173695 h 3779656"/>
                  <a:gd name="connsiteX23" fmla="*/ 2656948 w 5422789"/>
                  <a:gd name="connsiteY23" fmla="*/ 620921 h 3779656"/>
                  <a:gd name="connsiteX24" fmla="*/ 2677612 w 5422789"/>
                  <a:gd name="connsiteY24" fmla="*/ 620921 h 3779656"/>
                  <a:gd name="connsiteX25" fmla="*/ 3023741 w 5422789"/>
                  <a:gd name="connsiteY25" fmla="*/ 527931 h 3779656"/>
                  <a:gd name="connsiteX26" fmla="*/ 3140765 w 5422789"/>
                  <a:gd name="connsiteY26" fmla="*/ 553448 h 3779656"/>
                  <a:gd name="connsiteX27" fmla="*/ 2734440 w 5422789"/>
                  <a:gd name="connsiteY27" fmla="*/ 71966 h 3779656"/>
                  <a:gd name="connsiteX28" fmla="*/ 3375844 w 5422789"/>
                  <a:gd name="connsiteY28" fmla="*/ 121652 h 3779656"/>
                  <a:gd name="connsiteX0" fmla="*/ 3375844 w 5452934"/>
                  <a:gd name="connsiteY0" fmla="*/ 121652 h 3779656"/>
                  <a:gd name="connsiteX1" fmla="*/ 3840480 w 5452934"/>
                  <a:gd name="connsiteY1" fmla="*/ 561400 h 3779656"/>
                  <a:gd name="connsiteX2" fmla="*/ 4899008 w 5452934"/>
                  <a:gd name="connsiteY2" fmla="*/ 1186581 h 3779656"/>
                  <a:gd name="connsiteX3" fmla="*/ 5422789 w 5452934"/>
                  <a:gd name="connsiteY3" fmla="*/ 2627975 h 3779656"/>
                  <a:gd name="connsiteX4" fmla="*/ 4964322 w 5452934"/>
                  <a:gd name="connsiteY4" fmla="*/ 2507938 h 3779656"/>
                  <a:gd name="connsiteX5" fmla="*/ 4810539 w 5452934"/>
                  <a:gd name="connsiteY5" fmla="*/ 2270930 h 3779656"/>
                  <a:gd name="connsiteX6" fmla="*/ 4913906 w 5452934"/>
                  <a:gd name="connsiteY6" fmla="*/ 2509469 h 3779656"/>
                  <a:gd name="connsiteX7" fmla="*/ 4909368 w 5452934"/>
                  <a:gd name="connsiteY7" fmla="*/ 2511715 h 3779656"/>
                  <a:gd name="connsiteX8" fmla="*/ 4904202 w 5452934"/>
                  <a:gd name="connsiteY8" fmla="*/ 2573709 h 3779656"/>
                  <a:gd name="connsiteX9" fmla="*/ 4444419 w 5452934"/>
                  <a:gd name="connsiteY9" fmla="*/ 2418725 h 3779656"/>
                  <a:gd name="connsiteX10" fmla="*/ 4023360 w 5452934"/>
                  <a:gd name="connsiteY10" fmla="*/ 2119855 h 3779656"/>
                  <a:gd name="connsiteX11" fmla="*/ 4079019 w 5452934"/>
                  <a:gd name="connsiteY11" fmla="*/ 1936975 h 3779656"/>
                  <a:gd name="connsiteX12" fmla="*/ 3962720 w 5452934"/>
                  <a:gd name="connsiteY12" fmla="*/ 2156729 h 3779656"/>
                  <a:gd name="connsiteX13" fmla="*/ 3638507 w 5452934"/>
                  <a:gd name="connsiteY13" fmla="*/ 2310237 h 3779656"/>
                  <a:gd name="connsiteX14" fmla="*/ 2997641 w 5452934"/>
                  <a:gd name="connsiteY14" fmla="*/ 2302735 h 3779656"/>
                  <a:gd name="connsiteX15" fmla="*/ 3545598 w 5452934"/>
                  <a:gd name="connsiteY15" fmla="*/ 1670751 h 3779656"/>
                  <a:gd name="connsiteX16" fmla="*/ 3196424 w 5452934"/>
                  <a:gd name="connsiteY16" fmla="*/ 1873365 h 3779656"/>
                  <a:gd name="connsiteX17" fmla="*/ 2305653 w 5452934"/>
                  <a:gd name="connsiteY17" fmla="*/ 2088095 h 3779656"/>
                  <a:gd name="connsiteX18" fmla="*/ 1256306 w 5452934"/>
                  <a:gd name="connsiteY18" fmla="*/ 2899083 h 3779656"/>
                  <a:gd name="connsiteX19" fmla="*/ 1443587 w 5452934"/>
                  <a:gd name="connsiteY19" fmla="*/ 3779656 h 3779656"/>
                  <a:gd name="connsiteX20" fmla="*/ 818984 w 5452934"/>
                  <a:gd name="connsiteY20" fmla="*/ 3143957 h 3779656"/>
                  <a:gd name="connsiteX21" fmla="*/ 0 w 5452934"/>
                  <a:gd name="connsiteY21" fmla="*/ 2946791 h 3779656"/>
                  <a:gd name="connsiteX22" fmla="*/ 826935 w 5452934"/>
                  <a:gd name="connsiteY22" fmla="*/ 2636690 h 3779656"/>
                  <a:gd name="connsiteX23" fmla="*/ 1752880 w 5452934"/>
                  <a:gd name="connsiteY23" fmla="*/ 1173695 h 3779656"/>
                  <a:gd name="connsiteX24" fmla="*/ 2656948 w 5452934"/>
                  <a:gd name="connsiteY24" fmla="*/ 620921 h 3779656"/>
                  <a:gd name="connsiteX25" fmla="*/ 2677612 w 5452934"/>
                  <a:gd name="connsiteY25" fmla="*/ 620921 h 3779656"/>
                  <a:gd name="connsiteX26" fmla="*/ 3023741 w 5452934"/>
                  <a:gd name="connsiteY26" fmla="*/ 527931 h 3779656"/>
                  <a:gd name="connsiteX27" fmla="*/ 3140765 w 5452934"/>
                  <a:gd name="connsiteY27" fmla="*/ 553448 h 3779656"/>
                  <a:gd name="connsiteX28" fmla="*/ 2734440 w 5452934"/>
                  <a:gd name="connsiteY28" fmla="*/ 71966 h 3779656"/>
                  <a:gd name="connsiteX29" fmla="*/ 3375844 w 5452934"/>
                  <a:gd name="connsiteY29" fmla="*/ 121652 h 3779656"/>
                  <a:gd name="connsiteX0" fmla="*/ 3375844 w 5452934"/>
                  <a:gd name="connsiteY0" fmla="*/ 121652 h 3779656"/>
                  <a:gd name="connsiteX1" fmla="*/ 3840480 w 5452934"/>
                  <a:gd name="connsiteY1" fmla="*/ 561400 h 3779656"/>
                  <a:gd name="connsiteX2" fmla="*/ 4899008 w 5452934"/>
                  <a:gd name="connsiteY2" fmla="*/ 1186581 h 3779656"/>
                  <a:gd name="connsiteX3" fmla="*/ 5422789 w 5452934"/>
                  <a:gd name="connsiteY3" fmla="*/ 2627975 h 3779656"/>
                  <a:gd name="connsiteX4" fmla="*/ 4964322 w 5452934"/>
                  <a:gd name="connsiteY4" fmla="*/ 2507938 h 3779656"/>
                  <a:gd name="connsiteX5" fmla="*/ 4810539 w 5452934"/>
                  <a:gd name="connsiteY5" fmla="*/ 2270930 h 3779656"/>
                  <a:gd name="connsiteX6" fmla="*/ 4913906 w 5452934"/>
                  <a:gd name="connsiteY6" fmla="*/ 2509469 h 3779656"/>
                  <a:gd name="connsiteX7" fmla="*/ 4909368 w 5452934"/>
                  <a:gd name="connsiteY7" fmla="*/ 2511715 h 3779656"/>
                  <a:gd name="connsiteX8" fmla="*/ 4904202 w 5452934"/>
                  <a:gd name="connsiteY8" fmla="*/ 2573709 h 3779656"/>
                  <a:gd name="connsiteX9" fmla="*/ 4444419 w 5452934"/>
                  <a:gd name="connsiteY9" fmla="*/ 2418725 h 3779656"/>
                  <a:gd name="connsiteX10" fmla="*/ 4023360 w 5452934"/>
                  <a:gd name="connsiteY10" fmla="*/ 2119855 h 3779656"/>
                  <a:gd name="connsiteX11" fmla="*/ 4079019 w 5452934"/>
                  <a:gd name="connsiteY11" fmla="*/ 1936975 h 3779656"/>
                  <a:gd name="connsiteX12" fmla="*/ 3962720 w 5452934"/>
                  <a:gd name="connsiteY12" fmla="*/ 2156729 h 3779656"/>
                  <a:gd name="connsiteX13" fmla="*/ 3638507 w 5452934"/>
                  <a:gd name="connsiteY13" fmla="*/ 2310237 h 3779656"/>
                  <a:gd name="connsiteX14" fmla="*/ 2997641 w 5452934"/>
                  <a:gd name="connsiteY14" fmla="*/ 2302735 h 3779656"/>
                  <a:gd name="connsiteX15" fmla="*/ 3545598 w 5452934"/>
                  <a:gd name="connsiteY15" fmla="*/ 1670751 h 3779656"/>
                  <a:gd name="connsiteX16" fmla="*/ 3196424 w 5452934"/>
                  <a:gd name="connsiteY16" fmla="*/ 1873365 h 3779656"/>
                  <a:gd name="connsiteX17" fmla="*/ 2305653 w 5452934"/>
                  <a:gd name="connsiteY17" fmla="*/ 2088095 h 3779656"/>
                  <a:gd name="connsiteX18" fmla="*/ 1256306 w 5452934"/>
                  <a:gd name="connsiteY18" fmla="*/ 2899083 h 3779656"/>
                  <a:gd name="connsiteX19" fmla="*/ 1443587 w 5452934"/>
                  <a:gd name="connsiteY19" fmla="*/ 3779656 h 3779656"/>
                  <a:gd name="connsiteX20" fmla="*/ 818984 w 5452934"/>
                  <a:gd name="connsiteY20" fmla="*/ 3143957 h 3779656"/>
                  <a:gd name="connsiteX21" fmla="*/ 0 w 5452934"/>
                  <a:gd name="connsiteY21" fmla="*/ 2946791 h 3779656"/>
                  <a:gd name="connsiteX22" fmla="*/ 826935 w 5452934"/>
                  <a:gd name="connsiteY22" fmla="*/ 2636690 h 3779656"/>
                  <a:gd name="connsiteX23" fmla="*/ 1752880 w 5452934"/>
                  <a:gd name="connsiteY23" fmla="*/ 1173695 h 3779656"/>
                  <a:gd name="connsiteX24" fmla="*/ 2656948 w 5452934"/>
                  <a:gd name="connsiteY24" fmla="*/ 620921 h 3779656"/>
                  <a:gd name="connsiteX25" fmla="*/ 2677612 w 5452934"/>
                  <a:gd name="connsiteY25" fmla="*/ 620921 h 3779656"/>
                  <a:gd name="connsiteX26" fmla="*/ 3023741 w 5452934"/>
                  <a:gd name="connsiteY26" fmla="*/ 527931 h 3779656"/>
                  <a:gd name="connsiteX27" fmla="*/ 3140765 w 5452934"/>
                  <a:gd name="connsiteY27" fmla="*/ 553448 h 3779656"/>
                  <a:gd name="connsiteX28" fmla="*/ 2734440 w 5452934"/>
                  <a:gd name="connsiteY28" fmla="*/ 71966 h 3779656"/>
                  <a:gd name="connsiteX29" fmla="*/ 3375844 w 5452934"/>
                  <a:gd name="connsiteY29" fmla="*/ 121652 h 3779656"/>
                  <a:gd name="connsiteX0" fmla="*/ 3375844 w 5452934"/>
                  <a:gd name="connsiteY0" fmla="*/ 121652 h 3779656"/>
                  <a:gd name="connsiteX1" fmla="*/ 3840480 w 5452934"/>
                  <a:gd name="connsiteY1" fmla="*/ 561400 h 3779656"/>
                  <a:gd name="connsiteX2" fmla="*/ 4899008 w 5452934"/>
                  <a:gd name="connsiteY2" fmla="*/ 1186581 h 3779656"/>
                  <a:gd name="connsiteX3" fmla="*/ 5422789 w 5452934"/>
                  <a:gd name="connsiteY3" fmla="*/ 2627975 h 3779656"/>
                  <a:gd name="connsiteX4" fmla="*/ 4964322 w 5452934"/>
                  <a:gd name="connsiteY4" fmla="*/ 2507938 h 3779656"/>
                  <a:gd name="connsiteX5" fmla="*/ 4810539 w 5452934"/>
                  <a:gd name="connsiteY5" fmla="*/ 2270930 h 3779656"/>
                  <a:gd name="connsiteX6" fmla="*/ 4913906 w 5452934"/>
                  <a:gd name="connsiteY6" fmla="*/ 2509469 h 3779656"/>
                  <a:gd name="connsiteX7" fmla="*/ 4909368 w 5452934"/>
                  <a:gd name="connsiteY7" fmla="*/ 2511715 h 3779656"/>
                  <a:gd name="connsiteX8" fmla="*/ 4904202 w 5452934"/>
                  <a:gd name="connsiteY8" fmla="*/ 2573709 h 3779656"/>
                  <a:gd name="connsiteX9" fmla="*/ 4444419 w 5452934"/>
                  <a:gd name="connsiteY9" fmla="*/ 2418725 h 3779656"/>
                  <a:gd name="connsiteX10" fmla="*/ 4023360 w 5452934"/>
                  <a:gd name="connsiteY10" fmla="*/ 2119855 h 3779656"/>
                  <a:gd name="connsiteX11" fmla="*/ 4079019 w 5452934"/>
                  <a:gd name="connsiteY11" fmla="*/ 1936975 h 3779656"/>
                  <a:gd name="connsiteX12" fmla="*/ 3962720 w 5452934"/>
                  <a:gd name="connsiteY12" fmla="*/ 2156729 h 3779656"/>
                  <a:gd name="connsiteX13" fmla="*/ 3638507 w 5452934"/>
                  <a:gd name="connsiteY13" fmla="*/ 2310237 h 3779656"/>
                  <a:gd name="connsiteX14" fmla="*/ 2997641 w 5452934"/>
                  <a:gd name="connsiteY14" fmla="*/ 2302735 h 3779656"/>
                  <a:gd name="connsiteX15" fmla="*/ 3545598 w 5452934"/>
                  <a:gd name="connsiteY15" fmla="*/ 1670751 h 3779656"/>
                  <a:gd name="connsiteX16" fmla="*/ 3196424 w 5452934"/>
                  <a:gd name="connsiteY16" fmla="*/ 1873365 h 3779656"/>
                  <a:gd name="connsiteX17" fmla="*/ 2305653 w 5452934"/>
                  <a:gd name="connsiteY17" fmla="*/ 2088095 h 3779656"/>
                  <a:gd name="connsiteX18" fmla="*/ 1256306 w 5452934"/>
                  <a:gd name="connsiteY18" fmla="*/ 2899083 h 3779656"/>
                  <a:gd name="connsiteX19" fmla="*/ 1443587 w 5452934"/>
                  <a:gd name="connsiteY19" fmla="*/ 3779656 h 3779656"/>
                  <a:gd name="connsiteX20" fmla="*/ 818984 w 5452934"/>
                  <a:gd name="connsiteY20" fmla="*/ 3143957 h 3779656"/>
                  <a:gd name="connsiteX21" fmla="*/ 0 w 5452934"/>
                  <a:gd name="connsiteY21" fmla="*/ 2946791 h 3779656"/>
                  <a:gd name="connsiteX22" fmla="*/ 826935 w 5452934"/>
                  <a:gd name="connsiteY22" fmla="*/ 2636690 h 3779656"/>
                  <a:gd name="connsiteX23" fmla="*/ 1752880 w 5452934"/>
                  <a:gd name="connsiteY23" fmla="*/ 1173695 h 3779656"/>
                  <a:gd name="connsiteX24" fmla="*/ 2656948 w 5452934"/>
                  <a:gd name="connsiteY24" fmla="*/ 620921 h 3779656"/>
                  <a:gd name="connsiteX25" fmla="*/ 2677612 w 5452934"/>
                  <a:gd name="connsiteY25" fmla="*/ 620921 h 3779656"/>
                  <a:gd name="connsiteX26" fmla="*/ 3023741 w 5452934"/>
                  <a:gd name="connsiteY26" fmla="*/ 527931 h 3779656"/>
                  <a:gd name="connsiteX27" fmla="*/ 3140765 w 5452934"/>
                  <a:gd name="connsiteY27" fmla="*/ 553448 h 3779656"/>
                  <a:gd name="connsiteX28" fmla="*/ 2734440 w 5452934"/>
                  <a:gd name="connsiteY28" fmla="*/ 71966 h 3779656"/>
                  <a:gd name="connsiteX29" fmla="*/ 3375844 w 5452934"/>
                  <a:gd name="connsiteY29" fmla="*/ 121652 h 3779656"/>
                  <a:gd name="connsiteX0" fmla="*/ 3375844 w 5452934"/>
                  <a:gd name="connsiteY0" fmla="*/ 121652 h 3779656"/>
                  <a:gd name="connsiteX1" fmla="*/ 3840480 w 5452934"/>
                  <a:gd name="connsiteY1" fmla="*/ 561400 h 3779656"/>
                  <a:gd name="connsiteX2" fmla="*/ 4899008 w 5452934"/>
                  <a:gd name="connsiteY2" fmla="*/ 1186581 h 3779656"/>
                  <a:gd name="connsiteX3" fmla="*/ 5422789 w 5452934"/>
                  <a:gd name="connsiteY3" fmla="*/ 2627975 h 3779656"/>
                  <a:gd name="connsiteX4" fmla="*/ 4964322 w 5452934"/>
                  <a:gd name="connsiteY4" fmla="*/ 2507938 h 3779656"/>
                  <a:gd name="connsiteX5" fmla="*/ 4810539 w 5452934"/>
                  <a:gd name="connsiteY5" fmla="*/ 2270930 h 3779656"/>
                  <a:gd name="connsiteX6" fmla="*/ 4913906 w 5452934"/>
                  <a:gd name="connsiteY6" fmla="*/ 2509469 h 3779656"/>
                  <a:gd name="connsiteX7" fmla="*/ 4909368 w 5452934"/>
                  <a:gd name="connsiteY7" fmla="*/ 2511715 h 3779656"/>
                  <a:gd name="connsiteX8" fmla="*/ 4904202 w 5452934"/>
                  <a:gd name="connsiteY8" fmla="*/ 2573709 h 3779656"/>
                  <a:gd name="connsiteX9" fmla="*/ 4444419 w 5452934"/>
                  <a:gd name="connsiteY9" fmla="*/ 2418725 h 3779656"/>
                  <a:gd name="connsiteX10" fmla="*/ 4023360 w 5452934"/>
                  <a:gd name="connsiteY10" fmla="*/ 2119855 h 3779656"/>
                  <a:gd name="connsiteX11" fmla="*/ 4079019 w 5452934"/>
                  <a:gd name="connsiteY11" fmla="*/ 1936975 h 3779656"/>
                  <a:gd name="connsiteX12" fmla="*/ 3962720 w 5452934"/>
                  <a:gd name="connsiteY12" fmla="*/ 2156729 h 3779656"/>
                  <a:gd name="connsiteX13" fmla="*/ 3638507 w 5452934"/>
                  <a:gd name="connsiteY13" fmla="*/ 2310237 h 3779656"/>
                  <a:gd name="connsiteX14" fmla="*/ 2997641 w 5452934"/>
                  <a:gd name="connsiteY14" fmla="*/ 2302735 h 3779656"/>
                  <a:gd name="connsiteX15" fmla="*/ 3545598 w 5452934"/>
                  <a:gd name="connsiteY15" fmla="*/ 1670751 h 3779656"/>
                  <a:gd name="connsiteX16" fmla="*/ 3196424 w 5452934"/>
                  <a:gd name="connsiteY16" fmla="*/ 1873365 h 3779656"/>
                  <a:gd name="connsiteX17" fmla="*/ 2305653 w 5452934"/>
                  <a:gd name="connsiteY17" fmla="*/ 2088095 h 3779656"/>
                  <a:gd name="connsiteX18" fmla="*/ 1256306 w 5452934"/>
                  <a:gd name="connsiteY18" fmla="*/ 2899083 h 3779656"/>
                  <a:gd name="connsiteX19" fmla="*/ 1443587 w 5452934"/>
                  <a:gd name="connsiteY19" fmla="*/ 3779656 h 3779656"/>
                  <a:gd name="connsiteX20" fmla="*/ 818984 w 5452934"/>
                  <a:gd name="connsiteY20" fmla="*/ 3143957 h 3779656"/>
                  <a:gd name="connsiteX21" fmla="*/ 0 w 5452934"/>
                  <a:gd name="connsiteY21" fmla="*/ 2946791 h 3779656"/>
                  <a:gd name="connsiteX22" fmla="*/ 826935 w 5452934"/>
                  <a:gd name="connsiteY22" fmla="*/ 2636690 h 3779656"/>
                  <a:gd name="connsiteX23" fmla="*/ 1752880 w 5452934"/>
                  <a:gd name="connsiteY23" fmla="*/ 1173695 h 3779656"/>
                  <a:gd name="connsiteX24" fmla="*/ 2656948 w 5452934"/>
                  <a:gd name="connsiteY24" fmla="*/ 620921 h 3779656"/>
                  <a:gd name="connsiteX25" fmla="*/ 2677612 w 5452934"/>
                  <a:gd name="connsiteY25" fmla="*/ 620921 h 3779656"/>
                  <a:gd name="connsiteX26" fmla="*/ 3023741 w 5452934"/>
                  <a:gd name="connsiteY26" fmla="*/ 527931 h 3779656"/>
                  <a:gd name="connsiteX27" fmla="*/ 3140765 w 5452934"/>
                  <a:gd name="connsiteY27" fmla="*/ 553448 h 3779656"/>
                  <a:gd name="connsiteX28" fmla="*/ 2734440 w 5452934"/>
                  <a:gd name="connsiteY28" fmla="*/ 71966 h 3779656"/>
                  <a:gd name="connsiteX29" fmla="*/ 3375844 w 5452934"/>
                  <a:gd name="connsiteY29" fmla="*/ 121652 h 3779656"/>
                  <a:gd name="connsiteX0" fmla="*/ 3375844 w 5452934"/>
                  <a:gd name="connsiteY0" fmla="*/ 121652 h 3779656"/>
                  <a:gd name="connsiteX1" fmla="*/ 3840480 w 5452934"/>
                  <a:gd name="connsiteY1" fmla="*/ 561400 h 3779656"/>
                  <a:gd name="connsiteX2" fmla="*/ 4899008 w 5452934"/>
                  <a:gd name="connsiteY2" fmla="*/ 1186581 h 3779656"/>
                  <a:gd name="connsiteX3" fmla="*/ 5422789 w 5452934"/>
                  <a:gd name="connsiteY3" fmla="*/ 2627975 h 3779656"/>
                  <a:gd name="connsiteX4" fmla="*/ 4964322 w 5452934"/>
                  <a:gd name="connsiteY4" fmla="*/ 2507938 h 3779656"/>
                  <a:gd name="connsiteX5" fmla="*/ 4810539 w 5452934"/>
                  <a:gd name="connsiteY5" fmla="*/ 2270930 h 3779656"/>
                  <a:gd name="connsiteX6" fmla="*/ 4913906 w 5452934"/>
                  <a:gd name="connsiteY6" fmla="*/ 2509469 h 3779656"/>
                  <a:gd name="connsiteX7" fmla="*/ 4909368 w 5452934"/>
                  <a:gd name="connsiteY7" fmla="*/ 2511715 h 3779656"/>
                  <a:gd name="connsiteX8" fmla="*/ 4904202 w 5452934"/>
                  <a:gd name="connsiteY8" fmla="*/ 2573709 h 3779656"/>
                  <a:gd name="connsiteX9" fmla="*/ 4444419 w 5452934"/>
                  <a:gd name="connsiteY9" fmla="*/ 2418725 h 3779656"/>
                  <a:gd name="connsiteX10" fmla="*/ 4023360 w 5452934"/>
                  <a:gd name="connsiteY10" fmla="*/ 2119855 h 3779656"/>
                  <a:gd name="connsiteX11" fmla="*/ 4079019 w 5452934"/>
                  <a:gd name="connsiteY11" fmla="*/ 1936975 h 3779656"/>
                  <a:gd name="connsiteX12" fmla="*/ 3962720 w 5452934"/>
                  <a:gd name="connsiteY12" fmla="*/ 2156729 h 3779656"/>
                  <a:gd name="connsiteX13" fmla="*/ 3638507 w 5452934"/>
                  <a:gd name="connsiteY13" fmla="*/ 2310237 h 3779656"/>
                  <a:gd name="connsiteX14" fmla="*/ 2997641 w 5452934"/>
                  <a:gd name="connsiteY14" fmla="*/ 2302735 h 3779656"/>
                  <a:gd name="connsiteX15" fmla="*/ 3545598 w 5452934"/>
                  <a:gd name="connsiteY15" fmla="*/ 1670751 h 3779656"/>
                  <a:gd name="connsiteX16" fmla="*/ 3196424 w 5452934"/>
                  <a:gd name="connsiteY16" fmla="*/ 1873365 h 3779656"/>
                  <a:gd name="connsiteX17" fmla="*/ 2305653 w 5452934"/>
                  <a:gd name="connsiteY17" fmla="*/ 2088095 h 3779656"/>
                  <a:gd name="connsiteX18" fmla="*/ 1256306 w 5452934"/>
                  <a:gd name="connsiteY18" fmla="*/ 2899083 h 3779656"/>
                  <a:gd name="connsiteX19" fmla="*/ 1443587 w 5452934"/>
                  <a:gd name="connsiteY19" fmla="*/ 3779656 h 3779656"/>
                  <a:gd name="connsiteX20" fmla="*/ 818984 w 5452934"/>
                  <a:gd name="connsiteY20" fmla="*/ 3143957 h 3779656"/>
                  <a:gd name="connsiteX21" fmla="*/ 0 w 5452934"/>
                  <a:gd name="connsiteY21" fmla="*/ 2946791 h 3779656"/>
                  <a:gd name="connsiteX22" fmla="*/ 826935 w 5452934"/>
                  <a:gd name="connsiteY22" fmla="*/ 2636690 h 3779656"/>
                  <a:gd name="connsiteX23" fmla="*/ 1752880 w 5452934"/>
                  <a:gd name="connsiteY23" fmla="*/ 1173695 h 3779656"/>
                  <a:gd name="connsiteX24" fmla="*/ 2656948 w 5452934"/>
                  <a:gd name="connsiteY24" fmla="*/ 620921 h 3779656"/>
                  <a:gd name="connsiteX25" fmla="*/ 2677612 w 5452934"/>
                  <a:gd name="connsiteY25" fmla="*/ 620921 h 3779656"/>
                  <a:gd name="connsiteX26" fmla="*/ 3023741 w 5452934"/>
                  <a:gd name="connsiteY26" fmla="*/ 527931 h 3779656"/>
                  <a:gd name="connsiteX27" fmla="*/ 3140765 w 5452934"/>
                  <a:gd name="connsiteY27" fmla="*/ 553448 h 3779656"/>
                  <a:gd name="connsiteX28" fmla="*/ 2734440 w 5452934"/>
                  <a:gd name="connsiteY28" fmla="*/ 71966 h 3779656"/>
                  <a:gd name="connsiteX29" fmla="*/ 3375844 w 5452934"/>
                  <a:gd name="connsiteY29" fmla="*/ 121652 h 3779656"/>
                  <a:gd name="connsiteX0" fmla="*/ 3310529 w 5452934"/>
                  <a:gd name="connsiteY0" fmla="*/ 121652 h 3779656"/>
                  <a:gd name="connsiteX1" fmla="*/ 3840480 w 5452934"/>
                  <a:gd name="connsiteY1" fmla="*/ 561400 h 3779656"/>
                  <a:gd name="connsiteX2" fmla="*/ 4899008 w 5452934"/>
                  <a:gd name="connsiteY2" fmla="*/ 1186581 h 3779656"/>
                  <a:gd name="connsiteX3" fmla="*/ 5422789 w 5452934"/>
                  <a:gd name="connsiteY3" fmla="*/ 2627975 h 3779656"/>
                  <a:gd name="connsiteX4" fmla="*/ 4964322 w 5452934"/>
                  <a:gd name="connsiteY4" fmla="*/ 2507938 h 3779656"/>
                  <a:gd name="connsiteX5" fmla="*/ 4810539 w 5452934"/>
                  <a:gd name="connsiteY5" fmla="*/ 2270930 h 3779656"/>
                  <a:gd name="connsiteX6" fmla="*/ 4913906 w 5452934"/>
                  <a:gd name="connsiteY6" fmla="*/ 2509469 h 3779656"/>
                  <a:gd name="connsiteX7" fmla="*/ 4909368 w 5452934"/>
                  <a:gd name="connsiteY7" fmla="*/ 2511715 h 3779656"/>
                  <a:gd name="connsiteX8" fmla="*/ 4904202 w 5452934"/>
                  <a:gd name="connsiteY8" fmla="*/ 2573709 h 3779656"/>
                  <a:gd name="connsiteX9" fmla="*/ 4444419 w 5452934"/>
                  <a:gd name="connsiteY9" fmla="*/ 2418725 h 3779656"/>
                  <a:gd name="connsiteX10" fmla="*/ 4023360 w 5452934"/>
                  <a:gd name="connsiteY10" fmla="*/ 2119855 h 3779656"/>
                  <a:gd name="connsiteX11" fmla="*/ 4079019 w 5452934"/>
                  <a:gd name="connsiteY11" fmla="*/ 1936975 h 3779656"/>
                  <a:gd name="connsiteX12" fmla="*/ 3962720 w 5452934"/>
                  <a:gd name="connsiteY12" fmla="*/ 2156729 h 3779656"/>
                  <a:gd name="connsiteX13" fmla="*/ 3638507 w 5452934"/>
                  <a:gd name="connsiteY13" fmla="*/ 2310237 h 3779656"/>
                  <a:gd name="connsiteX14" fmla="*/ 2997641 w 5452934"/>
                  <a:gd name="connsiteY14" fmla="*/ 2302735 h 3779656"/>
                  <a:gd name="connsiteX15" fmla="*/ 3545598 w 5452934"/>
                  <a:gd name="connsiteY15" fmla="*/ 1670751 h 3779656"/>
                  <a:gd name="connsiteX16" fmla="*/ 3196424 w 5452934"/>
                  <a:gd name="connsiteY16" fmla="*/ 1873365 h 3779656"/>
                  <a:gd name="connsiteX17" fmla="*/ 2305653 w 5452934"/>
                  <a:gd name="connsiteY17" fmla="*/ 2088095 h 3779656"/>
                  <a:gd name="connsiteX18" fmla="*/ 1256306 w 5452934"/>
                  <a:gd name="connsiteY18" fmla="*/ 2899083 h 3779656"/>
                  <a:gd name="connsiteX19" fmla="*/ 1443587 w 5452934"/>
                  <a:gd name="connsiteY19" fmla="*/ 3779656 h 3779656"/>
                  <a:gd name="connsiteX20" fmla="*/ 818984 w 5452934"/>
                  <a:gd name="connsiteY20" fmla="*/ 3143957 h 3779656"/>
                  <a:gd name="connsiteX21" fmla="*/ 0 w 5452934"/>
                  <a:gd name="connsiteY21" fmla="*/ 2946791 h 3779656"/>
                  <a:gd name="connsiteX22" fmla="*/ 826935 w 5452934"/>
                  <a:gd name="connsiteY22" fmla="*/ 2636690 h 3779656"/>
                  <a:gd name="connsiteX23" fmla="*/ 1752880 w 5452934"/>
                  <a:gd name="connsiteY23" fmla="*/ 1173695 h 3779656"/>
                  <a:gd name="connsiteX24" fmla="*/ 2656948 w 5452934"/>
                  <a:gd name="connsiteY24" fmla="*/ 620921 h 3779656"/>
                  <a:gd name="connsiteX25" fmla="*/ 2677612 w 5452934"/>
                  <a:gd name="connsiteY25" fmla="*/ 620921 h 3779656"/>
                  <a:gd name="connsiteX26" fmla="*/ 3023741 w 5452934"/>
                  <a:gd name="connsiteY26" fmla="*/ 527931 h 3779656"/>
                  <a:gd name="connsiteX27" fmla="*/ 3140765 w 5452934"/>
                  <a:gd name="connsiteY27" fmla="*/ 553448 h 3779656"/>
                  <a:gd name="connsiteX28" fmla="*/ 2734440 w 5452934"/>
                  <a:gd name="connsiteY28" fmla="*/ 71966 h 3779656"/>
                  <a:gd name="connsiteX29" fmla="*/ 3310529 w 5452934"/>
                  <a:gd name="connsiteY29" fmla="*/ 121652 h 3779656"/>
                  <a:gd name="connsiteX0" fmla="*/ 3310529 w 5487266"/>
                  <a:gd name="connsiteY0" fmla="*/ 121652 h 3779656"/>
                  <a:gd name="connsiteX1" fmla="*/ 3840480 w 5487266"/>
                  <a:gd name="connsiteY1" fmla="*/ 561400 h 3779656"/>
                  <a:gd name="connsiteX2" fmla="*/ 4899008 w 5487266"/>
                  <a:gd name="connsiteY2" fmla="*/ 1186581 h 3779656"/>
                  <a:gd name="connsiteX3" fmla="*/ 5260747 w 5487266"/>
                  <a:gd name="connsiteY3" fmla="*/ 2166295 h 3779656"/>
                  <a:gd name="connsiteX4" fmla="*/ 5422789 w 5487266"/>
                  <a:gd name="connsiteY4" fmla="*/ 2627975 h 3779656"/>
                  <a:gd name="connsiteX5" fmla="*/ 4964322 w 5487266"/>
                  <a:gd name="connsiteY5" fmla="*/ 2507938 h 3779656"/>
                  <a:gd name="connsiteX6" fmla="*/ 4810539 w 5487266"/>
                  <a:gd name="connsiteY6" fmla="*/ 2270930 h 3779656"/>
                  <a:gd name="connsiteX7" fmla="*/ 4913906 w 5487266"/>
                  <a:gd name="connsiteY7" fmla="*/ 2509469 h 3779656"/>
                  <a:gd name="connsiteX8" fmla="*/ 4909368 w 5487266"/>
                  <a:gd name="connsiteY8" fmla="*/ 2511715 h 3779656"/>
                  <a:gd name="connsiteX9" fmla="*/ 4904202 w 5487266"/>
                  <a:gd name="connsiteY9" fmla="*/ 2573709 h 3779656"/>
                  <a:gd name="connsiteX10" fmla="*/ 4444419 w 5487266"/>
                  <a:gd name="connsiteY10" fmla="*/ 2418725 h 3779656"/>
                  <a:gd name="connsiteX11" fmla="*/ 4023360 w 5487266"/>
                  <a:gd name="connsiteY11" fmla="*/ 2119855 h 3779656"/>
                  <a:gd name="connsiteX12" fmla="*/ 4079019 w 5487266"/>
                  <a:gd name="connsiteY12" fmla="*/ 1936975 h 3779656"/>
                  <a:gd name="connsiteX13" fmla="*/ 3962720 w 5487266"/>
                  <a:gd name="connsiteY13" fmla="*/ 2156729 h 3779656"/>
                  <a:gd name="connsiteX14" fmla="*/ 3638507 w 5487266"/>
                  <a:gd name="connsiteY14" fmla="*/ 2310237 h 3779656"/>
                  <a:gd name="connsiteX15" fmla="*/ 2997641 w 5487266"/>
                  <a:gd name="connsiteY15" fmla="*/ 2302735 h 3779656"/>
                  <a:gd name="connsiteX16" fmla="*/ 3545598 w 5487266"/>
                  <a:gd name="connsiteY16" fmla="*/ 1670751 h 3779656"/>
                  <a:gd name="connsiteX17" fmla="*/ 3196424 w 5487266"/>
                  <a:gd name="connsiteY17" fmla="*/ 1873365 h 3779656"/>
                  <a:gd name="connsiteX18" fmla="*/ 2305653 w 5487266"/>
                  <a:gd name="connsiteY18" fmla="*/ 2088095 h 3779656"/>
                  <a:gd name="connsiteX19" fmla="*/ 1256306 w 5487266"/>
                  <a:gd name="connsiteY19" fmla="*/ 2899083 h 3779656"/>
                  <a:gd name="connsiteX20" fmla="*/ 1443587 w 5487266"/>
                  <a:gd name="connsiteY20" fmla="*/ 3779656 h 3779656"/>
                  <a:gd name="connsiteX21" fmla="*/ 818984 w 5487266"/>
                  <a:gd name="connsiteY21" fmla="*/ 3143957 h 3779656"/>
                  <a:gd name="connsiteX22" fmla="*/ 0 w 5487266"/>
                  <a:gd name="connsiteY22" fmla="*/ 2946791 h 3779656"/>
                  <a:gd name="connsiteX23" fmla="*/ 826935 w 5487266"/>
                  <a:gd name="connsiteY23" fmla="*/ 2636690 h 3779656"/>
                  <a:gd name="connsiteX24" fmla="*/ 1752880 w 5487266"/>
                  <a:gd name="connsiteY24" fmla="*/ 1173695 h 3779656"/>
                  <a:gd name="connsiteX25" fmla="*/ 2656948 w 5487266"/>
                  <a:gd name="connsiteY25" fmla="*/ 620921 h 3779656"/>
                  <a:gd name="connsiteX26" fmla="*/ 2677612 w 5487266"/>
                  <a:gd name="connsiteY26" fmla="*/ 620921 h 3779656"/>
                  <a:gd name="connsiteX27" fmla="*/ 3023741 w 5487266"/>
                  <a:gd name="connsiteY27" fmla="*/ 527931 h 3779656"/>
                  <a:gd name="connsiteX28" fmla="*/ 3140765 w 5487266"/>
                  <a:gd name="connsiteY28" fmla="*/ 553448 h 3779656"/>
                  <a:gd name="connsiteX29" fmla="*/ 2734440 w 5487266"/>
                  <a:gd name="connsiteY29" fmla="*/ 71966 h 3779656"/>
                  <a:gd name="connsiteX30" fmla="*/ 3310529 w 5487266"/>
                  <a:gd name="connsiteY30" fmla="*/ 121652 h 3779656"/>
                  <a:gd name="connsiteX0" fmla="*/ 3310529 w 5487266"/>
                  <a:gd name="connsiteY0" fmla="*/ 121652 h 3779656"/>
                  <a:gd name="connsiteX1" fmla="*/ 3840480 w 5487266"/>
                  <a:gd name="connsiteY1" fmla="*/ 561400 h 3779656"/>
                  <a:gd name="connsiteX2" fmla="*/ 4899008 w 5487266"/>
                  <a:gd name="connsiteY2" fmla="*/ 1186581 h 3779656"/>
                  <a:gd name="connsiteX3" fmla="*/ 5260747 w 5487266"/>
                  <a:gd name="connsiteY3" fmla="*/ 2166295 h 3779656"/>
                  <a:gd name="connsiteX4" fmla="*/ 5422789 w 5487266"/>
                  <a:gd name="connsiteY4" fmla="*/ 2627975 h 3779656"/>
                  <a:gd name="connsiteX5" fmla="*/ 4964322 w 5487266"/>
                  <a:gd name="connsiteY5" fmla="*/ 2507938 h 3779656"/>
                  <a:gd name="connsiteX6" fmla="*/ 4810539 w 5487266"/>
                  <a:gd name="connsiteY6" fmla="*/ 2270930 h 3779656"/>
                  <a:gd name="connsiteX7" fmla="*/ 4913906 w 5487266"/>
                  <a:gd name="connsiteY7" fmla="*/ 2509469 h 3779656"/>
                  <a:gd name="connsiteX8" fmla="*/ 4909368 w 5487266"/>
                  <a:gd name="connsiteY8" fmla="*/ 2511715 h 3779656"/>
                  <a:gd name="connsiteX9" fmla="*/ 4904202 w 5487266"/>
                  <a:gd name="connsiteY9" fmla="*/ 2573709 h 3779656"/>
                  <a:gd name="connsiteX10" fmla="*/ 4444419 w 5487266"/>
                  <a:gd name="connsiteY10" fmla="*/ 2418725 h 3779656"/>
                  <a:gd name="connsiteX11" fmla="*/ 4023360 w 5487266"/>
                  <a:gd name="connsiteY11" fmla="*/ 2119855 h 3779656"/>
                  <a:gd name="connsiteX12" fmla="*/ 4079019 w 5487266"/>
                  <a:gd name="connsiteY12" fmla="*/ 1936975 h 3779656"/>
                  <a:gd name="connsiteX13" fmla="*/ 3962720 w 5487266"/>
                  <a:gd name="connsiteY13" fmla="*/ 2156729 h 3779656"/>
                  <a:gd name="connsiteX14" fmla="*/ 3638507 w 5487266"/>
                  <a:gd name="connsiteY14" fmla="*/ 2310237 h 3779656"/>
                  <a:gd name="connsiteX15" fmla="*/ 2997641 w 5487266"/>
                  <a:gd name="connsiteY15" fmla="*/ 2302735 h 3779656"/>
                  <a:gd name="connsiteX16" fmla="*/ 3545598 w 5487266"/>
                  <a:gd name="connsiteY16" fmla="*/ 1670751 h 3779656"/>
                  <a:gd name="connsiteX17" fmla="*/ 3196424 w 5487266"/>
                  <a:gd name="connsiteY17" fmla="*/ 1873365 h 3779656"/>
                  <a:gd name="connsiteX18" fmla="*/ 2305653 w 5487266"/>
                  <a:gd name="connsiteY18" fmla="*/ 2088095 h 3779656"/>
                  <a:gd name="connsiteX19" fmla="*/ 1256306 w 5487266"/>
                  <a:gd name="connsiteY19" fmla="*/ 2899083 h 3779656"/>
                  <a:gd name="connsiteX20" fmla="*/ 1443587 w 5487266"/>
                  <a:gd name="connsiteY20" fmla="*/ 3779656 h 3779656"/>
                  <a:gd name="connsiteX21" fmla="*/ 818984 w 5487266"/>
                  <a:gd name="connsiteY21" fmla="*/ 3143957 h 3779656"/>
                  <a:gd name="connsiteX22" fmla="*/ 0 w 5487266"/>
                  <a:gd name="connsiteY22" fmla="*/ 2946791 h 3779656"/>
                  <a:gd name="connsiteX23" fmla="*/ 826935 w 5487266"/>
                  <a:gd name="connsiteY23" fmla="*/ 2636690 h 3779656"/>
                  <a:gd name="connsiteX24" fmla="*/ 1752880 w 5487266"/>
                  <a:gd name="connsiteY24" fmla="*/ 1173695 h 3779656"/>
                  <a:gd name="connsiteX25" fmla="*/ 2656948 w 5487266"/>
                  <a:gd name="connsiteY25" fmla="*/ 620921 h 3779656"/>
                  <a:gd name="connsiteX26" fmla="*/ 2677612 w 5487266"/>
                  <a:gd name="connsiteY26" fmla="*/ 620921 h 3779656"/>
                  <a:gd name="connsiteX27" fmla="*/ 3023741 w 5487266"/>
                  <a:gd name="connsiteY27" fmla="*/ 527931 h 3779656"/>
                  <a:gd name="connsiteX28" fmla="*/ 3140765 w 5487266"/>
                  <a:gd name="connsiteY28" fmla="*/ 553448 h 3779656"/>
                  <a:gd name="connsiteX29" fmla="*/ 2734440 w 5487266"/>
                  <a:gd name="connsiteY29" fmla="*/ 71966 h 3779656"/>
                  <a:gd name="connsiteX30" fmla="*/ 3310529 w 5487266"/>
                  <a:gd name="connsiteY30" fmla="*/ 121652 h 3779656"/>
                  <a:gd name="connsiteX0" fmla="*/ 3310529 w 5487266"/>
                  <a:gd name="connsiteY0" fmla="*/ 121652 h 3779656"/>
                  <a:gd name="connsiteX1" fmla="*/ 3840480 w 5487266"/>
                  <a:gd name="connsiteY1" fmla="*/ 561400 h 3779656"/>
                  <a:gd name="connsiteX2" fmla="*/ 4899008 w 5487266"/>
                  <a:gd name="connsiteY2" fmla="*/ 1186581 h 3779656"/>
                  <a:gd name="connsiteX3" fmla="*/ 5260747 w 5487266"/>
                  <a:gd name="connsiteY3" fmla="*/ 2166295 h 3779656"/>
                  <a:gd name="connsiteX4" fmla="*/ 5422789 w 5487266"/>
                  <a:gd name="connsiteY4" fmla="*/ 2627975 h 3779656"/>
                  <a:gd name="connsiteX5" fmla="*/ 4964322 w 5487266"/>
                  <a:gd name="connsiteY5" fmla="*/ 2507938 h 3779656"/>
                  <a:gd name="connsiteX6" fmla="*/ 4810539 w 5487266"/>
                  <a:gd name="connsiteY6" fmla="*/ 2270930 h 3779656"/>
                  <a:gd name="connsiteX7" fmla="*/ 4913906 w 5487266"/>
                  <a:gd name="connsiteY7" fmla="*/ 2509469 h 3779656"/>
                  <a:gd name="connsiteX8" fmla="*/ 4909368 w 5487266"/>
                  <a:gd name="connsiteY8" fmla="*/ 2511715 h 3779656"/>
                  <a:gd name="connsiteX9" fmla="*/ 4904202 w 5487266"/>
                  <a:gd name="connsiteY9" fmla="*/ 2573709 h 3779656"/>
                  <a:gd name="connsiteX10" fmla="*/ 4444419 w 5487266"/>
                  <a:gd name="connsiteY10" fmla="*/ 2418725 h 3779656"/>
                  <a:gd name="connsiteX11" fmla="*/ 4023360 w 5487266"/>
                  <a:gd name="connsiteY11" fmla="*/ 2119855 h 3779656"/>
                  <a:gd name="connsiteX12" fmla="*/ 4079019 w 5487266"/>
                  <a:gd name="connsiteY12" fmla="*/ 1936975 h 3779656"/>
                  <a:gd name="connsiteX13" fmla="*/ 3962720 w 5487266"/>
                  <a:gd name="connsiteY13" fmla="*/ 2156729 h 3779656"/>
                  <a:gd name="connsiteX14" fmla="*/ 3638507 w 5487266"/>
                  <a:gd name="connsiteY14" fmla="*/ 2310237 h 3779656"/>
                  <a:gd name="connsiteX15" fmla="*/ 2997641 w 5487266"/>
                  <a:gd name="connsiteY15" fmla="*/ 2302735 h 3779656"/>
                  <a:gd name="connsiteX16" fmla="*/ 3545598 w 5487266"/>
                  <a:gd name="connsiteY16" fmla="*/ 1670751 h 3779656"/>
                  <a:gd name="connsiteX17" fmla="*/ 3267862 w 5487266"/>
                  <a:gd name="connsiteY17" fmla="*/ 1873365 h 3779656"/>
                  <a:gd name="connsiteX18" fmla="*/ 2305653 w 5487266"/>
                  <a:gd name="connsiteY18" fmla="*/ 2088095 h 3779656"/>
                  <a:gd name="connsiteX19" fmla="*/ 1256306 w 5487266"/>
                  <a:gd name="connsiteY19" fmla="*/ 2899083 h 3779656"/>
                  <a:gd name="connsiteX20" fmla="*/ 1443587 w 5487266"/>
                  <a:gd name="connsiteY20" fmla="*/ 3779656 h 3779656"/>
                  <a:gd name="connsiteX21" fmla="*/ 818984 w 5487266"/>
                  <a:gd name="connsiteY21" fmla="*/ 3143957 h 3779656"/>
                  <a:gd name="connsiteX22" fmla="*/ 0 w 5487266"/>
                  <a:gd name="connsiteY22" fmla="*/ 2946791 h 3779656"/>
                  <a:gd name="connsiteX23" fmla="*/ 826935 w 5487266"/>
                  <a:gd name="connsiteY23" fmla="*/ 2636690 h 3779656"/>
                  <a:gd name="connsiteX24" fmla="*/ 1752880 w 5487266"/>
                  <a:gd name="connsiteY24" fmla="*/ 1173695 h 3779656"/>
                  <a:gd name="connsiteX25" fmla="*/ 2656948 w 5487266"/>
                  <a:gd name="connsiteY25" fmla="*/ 620921 h 3779656"/>
                  <a:gd name="connsiteX26" fmla="*/ 2677612 w 5487266"/>
                  <a:gd name="connsiteY26" fmla="*/ 620921 h 3779656"/>
                  <a:gd name="connsiteX27" fmla="*/ 3023741 w 5487266"/>
                  <a:gd name="connsiteY27" fmla="*/ 527931 h 3779656"/>
                  <a:gd name="connsiteX28" fmla="*/ 3140765 w 5487266"/>
                  <a:gd name="connsiteY28" fmla="*/ 553448 h 3779656"/>
                  <a:gd name="connsiteX29" fmla="*/ 2734440 w 5487266"/>
                  <a:gd name="connsiteY29" fmla="*/ 71966 h 3779656"/>
                  <a:gd name="connsiteX30" fmla="*/ 3310529 w 5487266"/>
                  <a:gd name="connsiteY30" fmla="*/ 121652 h 3779656"/>
                  <a:gd name="connsiteX0" fmla="*/ 3310529 w 5487266"/>
                  <a:gd name="connsiteY0" fmla="*/ 121652 h 3779656"/>
                  <a:gd name="connsiteX1" fmla="*/ 3840480 w 5487266"/>
                  <a:gd name="connsiteY1" fmla="*/ 561400 h 3779656"/>
                  <a:gd name="connsiteX2" fmla="*/ 4899008 w 5487266"/>
                  <a:gd name="connsiteY2" fmla="*/ 1186581 h 3779656"/>
                  <a:gd name="connsiteX3" fmla="*/ 5260747 w 5487266"/>
                  <a:gd name="connsiteY3" fmla="*/ 2166295 h 3779656"/>
                  <a:gd name="connsiteX4" fmla="*/ 5422789 w 5487266"/>
                  <a:gd name="connsiteY4" fmla="*/ 2627975 h 3779656"/>
                  <a:gd name="connsiteX5" fmla="*/ 4964322 w 5487266"/>
                  <a:gd name="connsiteY5" fmla="*/ 2507938 h 3779656"/>
                  <a:gd name="connsiteX6" fmla="*/ 4810539 w 5487266"/>
                  <a:gd name="connsiteY6" fmla="*/ 2270930 h 3779656"/>
                  <a:gd name="connsiteX7" fmla="*/ 4913906 w 5487266"/>
                  <a:gd name="connsiteY7" fmla="*/ 2509469 h 3779656"/>
                  <a:gd name="connsiteX8" fmla="*/ 4909368 w 5487266"/>
                  <a:gd name="connsiteY8" fmla="*/ 2511715 h 3779656"/>
                  <a:gd name="connsiteX9" fmla="*/ 4904202 w 5487266"/>
                  <a:gd name="connsiteY9" fmla="*/ 2573709 h 3779656"/>
                  <a:gd name="connsiteX10" fmla="*/ 4444419 w 5487266"/>
                  <a:gd name="connsiteY10" fmla="*/ 2418725 h 3779656"/>
                  <a:gd name="connsiteX11" fmla="*/ 4023360 w 5487266"/>
                  <a:gd name="connsiteY11" fmla="*/ 2119855 h 3779656"/>
                  <a:gd name="connsiteX12" fmla="*/ 4079019 w 5487266"/>
                  <a:gd name="connsiteY12" fmla="*/ 1936975 h 3779656"/>
                  <a:gd name="connsiteX13" fmla="*/ 3962720 w 5487266"/>
                  <a:gd name="connsiteY13" fmla="*/ 2156729 h 3779656"/>
                  <a:gd name="connsiteX14" fmla="*/ 3638507 w 5487266"/>
                  <a:gd name="connsiteY14" fmla="*/ 2310237 h 3779656"/>
                  <a:gd name="connsiteX15" fmla="*/ 2997641 w 5487266"/>
                  <a:gd name="connsiteY15" fmla="*/ 2302735 h 3779656"/>
                  <a:gd name="connsiteX16" fmla="*/ 3545598 w 5487266"/>
                  <a:gd name="connsiteY16" fmla="*/ 1670751 h 3779656"/>
                  <a:gd name="connsiteX17" fmla="*/ 3267862 w 5487266"/>
                  <a:gd name="connsiteY17" fmla="*/ 1873365 h 3779656"/>
                  <a:gd name="connsiteX18" fmla="*/ 2305653 w 5487266"/>
                  <a:gd name="connsiteY18" fmla="*/ 2088095 h 3779656"/>
                  <a:gd name="connsiteX19" fmla="*/ 1256306 w 5487266"/>
                  <a:gd name="connsiteY19" fmla="*/ 2899083 h 3779656"/>
                  <a:gd name="connsiteX20" fmla="*/ 1443587 w 5487266"/>
                  <a:gd name="connsiteY20" fmla="*/ 3779656 h 3779656"/>
                  <a:gd name="connsiteX21" fmla="*/ 818984 w 5487266"/>
                  <a:gd name="connsiteY21" fmla="*/ 3143957 h 3779656"/>
                  <a:gd name="connsiteX22" fmla="*/ 0 w 5487266"/>
                  <a:gd name="connsiteY22" fmla="*/ 2946791 h 3779656"/>
                  <a:gd name="connsiteX23" fmla="*/ 826935 w 5487266"/>
                  <a:gd name="connsiteY23" fmla="*/ 2636690 h 3779656"/>
                  <a:gd name="connsiteX24" fmla="*/ 1752880 w 5487266"/>
                  <a:gd name="connsiteY24" fmla="*/ 1173695 h 3779656"/>
                  <a:gd name="connsiteX25" fmla="*/ 2656948 w 5487266"/>
                  <a:gd name="connsiteY25" fmla="*/ 620921 h 3779656"/>
                  <a:gd name="connsiteX26" fmla="*/ 2677612 w 5487266"/>
                  <a:gd name="connsiteY26" fmla="*/ 620921 h 3779656"/>
                  <a:gd name="connsiteX27" fmla="*/ 3023741 w 5487266"/>
                  <a:gd name="connsiteY27" fmla="*/ 527931 h 3779656"/>
                  <a:gd name="connsiteX28" fmla="*/ 3140765 w 5487266"/>
                  <a:gd name="connsiteY28" fmla="*/ 553448 h 3779656"/>
                  <a:gd name="connsiteX29" fmla="*/ 2734440 w 5487266"/>
                  <a:gd name="connsiteY29" fmla="*/ 71966 h 3779656"/>
                  <a:gd name="connsiteX30" fmla="*/ 3310529 w 5487266"/>
                  <a:gd name="connsiteY30" fmla="*/ 121652 h 3779656"/>
                  <a:gd name="connsiteX0" fmla="*/ 3310529 w 5487266"/>
                  <a:gd name="connsiteY0" fmla="*/ 121652 h 3779656"/>
                  <a:gd name="connsiteX1" fmla="*/ 3840480 w 5487266"/>
                  <a:gd name="connsiteY1" fmla="*/ 561400 h 3779656"/>
                  <a:gd name="connsiteX2" fmla="*/ 4899008 w 5487266"/>
                  <a:gd name="connsiteY2" fmla="*/ 1186581 h 3779656"/>
                  <a:gd name="connsiteX3" fmla="*/ 5260747 w 5487266"/>
                  <a:gd name="connsiteY3" fmla="*/ 2166295 h 3779656"/>
                  <a:gd name="connsiteX4" fmla="*/ 5422789 w 5487266"/>
                  <a:gd name="connsiteY4" fmla="*/ 2627975 h 3779656"/>
                  <a:gd name="connsiteX5" fmla="*/ 4964322 w 5487266"/>
                  <a:gd name="connsiteY5" fmla="*/ 2507938 h 3779656"/>
                  <a:gd name="connsiteX6" fmla="*/ 4810539 w 5487266"/>
                  <a:gd name="connsiteY6" fmla="*/ 2270930 h 3779656"/>
                  <a:gd name="connsiteX7" fmla="*/ 4913906 w 5487266"/>
                  <a:gd name="connsiteY7" fmla="*/ 2509469 h 3779656"/>
                  <a:gd name="connsiteX8" fmla="*/ 4909368 w 5487266"/>
                  <a:gd name="connsiteY8" fmla="*/ 2511715 h 3779656"/>
                  <a:gd name="connsiteX9" fmla="*/ 4904202 w 5487266"/>
                  <a:gd name="connsiteY9" fmla="*/ 2573709 h 3779656"/>
                  <a:gd name="connsiteX10" fmla="*/ 4444419 w 5487266"/>
                  <a:gd name="connsiteY10" fmla="*/ 2418725 h 3779656"/>
                  <a:gd name="connsiteX11" fmla="*/ 4023360 w 5487266"/>
                  <a:gd name="connsiteY11" fmla="*/ 2119855 h 3779656"/>
                  <a:gd name="connsiteX12" fmla="*/ 4079019 w 5487266"/>
                  <a:gd name="connsiteY12" fmla="*/ 1936975 h 3779656"/>
                  <a:gd name="connsiteX13" fmla="*/ 3962720 w 5487266"/>
                  <a:gd name="connsiteY13" fmla="*/ 2156729 h 3779656"/>
                  <a:gd name="connsiteX14" fmla="*/ 3638507 w 5487266"/>
                  <a:gd name="connsiteY14" fmla="*/ 2310237 h 3779656"/>
                  <a:gd name="connsiteX15" fmla="*/ 2997641 w 5487266"/>
                  <a:gd name="connsiteY15" fmla="*/ 2302735 h 3779656"/>
                  <a:gd name="connsiteX16" fmla="*/ 3545598 w 5487266"/>
                  <a:gd name="connsiteY16" fmla="*/ 1670751 h 3779656"/>
                  <a:gd name="connsiteX17" fmla="*/ 3267862 w 5487266"/>
                  <a:gd name="connsiteY17" fmla="*/ 1873365 h 3779656"/>
                  <a:gd name="connsiteX18" fmla="*/ 2305653 w 5487266"/>
                  <a:gd name="connsiteY18" fmla="*/ 2088095 h 3779656"/>
                  <a:gd name="connsiteX19" fmla="*/ 1256306 w 5487266"/>
                  <a:gd name="connsiteY19" fmla="*/ 2899083 h 3779656"/>
                  <a:gd name="connsiteX20" fmla="*/ 1443587 w 5487266"/>
                  <a:gd name="connsiteY20" fmla="*/ 3779656 h 3779656"/>
                  <a:gd name="connsiteX21" fmla="*/ 818984 w 5487266"/>
                  <a:gd name="connsiteY21" fmla="*/ 3143957 h 3779656"/>
                  <a:gd name="connsiteX22" fmla="*/ 0 w 5487266"/>
                  <a:gd name="connsiteY22" fmla="*/ 2946791 h 3779656"/>
                  <a:gd name="connsiteX23" fmla="*/ 826935 w 5487266"/>
                  <a:gd name="connsiteY23" fmla="*/ 2636690 h 3779656"/>
                  <a:gd name="connsiteX24" fmla="*/ 1752880 w 5487266"/>
                  <a:gd name="connsiteY24" fmla="*/ 1173695 h 3779656"/>
                  <a:gd name="connsiteX25" fmla="*/ 2656948 w 5487266"/>
                  <a:gd name="connsiteY25" fmla="*/ 620921 h 3779656"/>
                  <a:gd name="connsiteX26" fmla="*/ 2677612 w 5487266"/>
                  <a:gd name="connsiteY26" fmla="*/ 620921 h 3779656"/>
                  <a:gd name="connsiteX27" fmla="*/ 3023741 w 5487266"/>
                  <a:gd name="connsiteY27" fmla="*/ 527931 h 3779656"/>
                  <a:gd name="connsiteX28" fmla="*/ 3140765 w 5487266"/>
                  <a:gd name="connsiteY28" fmla="*/ 553448 h 3779656"/>
                  <a:gd name="connsiteX29" fmla="*/ 2734440 w 5487266"/>
                  <a:gd name="connsiteY29" fmla="*/ 71966 h 3779656"/>
                  <a:gd name="connsiteX30" fmla="*/ 3310529 w 5487266"/>
                  <a:gd name="connsiteY30" fmla="*/ 121652 h 3779656"/>
                  <a:gd name="connsiteX0" fmla="*/ 3310529 w 5487266"/>
                  <a:gd name="connsiteY0" fmla="*/ 121652 h 3779656"/>
                  <a:gd name="connsiteX1" fmla="*/ 3840480 w 5487266"/>
                  <a:gd name="connsiteY1" fmla="*/ 561400 h 3779656"/>
                  <a:gd name="connsiteX2" fmla="*/ 4899008 w 5487266"/>
                  <a:gd name="connsiteY2" fmla="*/ 1186581 h 3779656"/>
                  <a:gd name="connsiteX3" fmla="*/ 5260747 w 5487266"/>
                  <a:gd name="connsiteY3" fmla="*/ 2166295 h 3779656"/>
                  <a:gd name="connsiteX4" fmla="*/ 5422789 w 5487266"/>
                  <a:gd name="connsiteY4" fmla="*/ 2627975 h 3779656"/>
                  <a:gd name="connsiteX5" fmla="*/ 4964322 w 5487266"/>
                  <a:gd name="connsiteY5" fmla="*/ 2507938 h 3779656"/>
                  <a:gd name="connsiteX6" fmla="*/ 4810539 w 5487266"/>
                  <a:gd name="connsiteY6" fmla="*/ 2270930 h 3779656"/>
                  <a:gd name="connsiteX7" fmla="*/ 4913906 w 5487266"/>
                  <a:gd name="connsiteY7" fmla="*/ 2509469 h 3779656"/>
                  <a:gd name="connsiteX8" fmla="*/ 4909368 w 5487266"/>
                  <a:gd name="connsiteY8" fmla="*/ 2511715 h 3779656"/>
                  <a:gd name="connsiteX9" fmla="*/ 4904202 w 5487266"/>
                  <a:gd name="connsiteY9" fmla="*/ 2573709 h 3779656"/>
                  <a:gd name="connsiteX10" fmla="*/ 4444419 w 5487266"/>
                  <a:gd name="connsiteY10" fmla="*/ 2418725 h 3779656"/>
                  <a:gd name="connsiteX11" fmla="*/ 4023360 w 5487266"/>
                  <a:gd name="connsiteY11" fmla="*/ 2119855 h 3779656"/>
                  <a:gd name="connsiteX12" fmla="*/ 4079019 w 5487266"/>
                  <a:gd name="connsiteY12" fmla="*/ 1936975 h 3779656"/>
                  <a:gd name="connsiteX13" fmla="*/ 3962720 w 5487266"/>
                  <a:gd name="connsiteY13" fmla="*/ 2156729 h 3779656"/>
                  <a:gd name="connsiteX14" fmla="*/ 3638507 w 5487266"/>
                  <a:gd name="connsiteY14" fmla="*/ 2310237 h 3779656"/>
                  <a:gd name="connsiteX15" fmla="*/ 2997641 w 5487266"/>
                  <a:gd name="connsiteY15" fmla="*/ 2302735 h 3779656"/>
                  <a:gd name="connsiteX16" fmla="*/ 3545598 w 5487266"/>
                  <a:gd name="connsiteY16" fmla="*/ 1670751 h 3779656"/>
                  <a:gd name="connsiteX17" fmla="*/ 3267862 w 5487266"/>
                  <a:gd name="connsiteY17" fmla="*/ 1873365 h 3779656"/>
                  <a:gd name="connsiteX18" fmla="*/ 2305653 w 5487266"/>
                  <a:gd name="connsiteY18" fmla="*/ 2088095 h 3779656"/>
                  <a:gd name="connsiteX19" fmla="*/ 1256306 w 5487266"/>
                  <a:gd name="connsiteY19" fmla="*/ 2899083 h 3779656"/>
                  <a:gd name="connsiteX20" fmla="*/ 1443587 w 5487266"/>
                  <a:gd name="connsiteY20" fmla="*/ 3779656 h 3779656"/>
                  <a:gd name="connsiteX21" fmla="*/ 818984 w 5487266"/>
                  <a:gd name="connsiteY21" fmla="*/ 3143957 h 3779656"/>
                  <a:gd name="connsiteX22" fmla="*/ 0 w 5487266"/>
                  <a:gd name="connsiteY22" fmla="*/ 2946791 h 3779656"/>
                  <a:gd name="connsiteX23" fmla="*/ 826935 w 5487266"/>
                  <a:gd name="connsiteY23" fmla="*/ 2636690 h 3779656"/>
                  <a:gd name="connsiteX24" fmla="*/ 1752880 w 5487266"/>
                  <a:gd name="connsiteY24" fmla="*/ 1173695 h 3779656"/>
                  <a:gd name="connsiteX25" fmla="*/ 2656948 w 5487266"/>
                  <a:gd name="connsiteY25" fmla="*/ 620921 h 3779656"/>
                  <a:gd name="connsiteX26" fmla="*/ 2677612 w 5487266"/>
                  <a:gd name="connsiteY26" fmla="*/ 620921 h 3779656"/>
                  <a:gd name="connsiteX27" fmla="*/ 3023741 w 5487266"/>
                  <a:gd name="connsiteY27" fmla="*/ 527931 h 3779656"/>
                  <a:gd name="connsiteX28" fmla="*/ 3140765 w 5487266"/>
                  <a:gd name="connsiteY28" fmla="*/ 553448 h 3779656"/>
                  <a:gd name="connsiteX29" fmla="*/ 2734440 w 5487266"/>
                  <a:gd name="connsiteY29" fmla="*/ 71966 h 3779656"/>
                  <a:gd name="connsiteX30" fmla="*/ 3310529 w 5487266"/>
                  <a:gd name="connsiteY30" fmla="*/ 121652 h 3779656"/>
                  <a:gd name="connsiteX0" fmla="*/ 3310529 w 5487266"/>
                  <a:gd name="connsiteY0" fmla="*/ 121652 h 3779656"/>
                  <a:gd name="connsiteX1" fmla="*/ 3840480 w 5487266"/>
                  <a:gd name="connsiteY1" fmla="*/ 561400 h 3779656"/>
                  <a:gd name="connsiteX2" fmla="*/ 4899008 w 5487266"/>
                  <a:gd name="connsiteY2" fmla="*/ 1186581 h 3779656"/>
                  <a:gd name="connsiteX3" fmla="*/ 5260747 w 5487266"/>
                  <a:gd name="connsiteY3" fmla="*/ 2166295 h 3779656"/>
                  <a:gd name="connsiteX4" fmla="*/ 5422789 w 5487266"/>
                  <a:gd name="connsiteY4" fmla="*/ 2627975 h 3779656"/>
                  <a:gd name="connsiteX5" fmla="*/ 4964322 w 5487266"/>
                  <a:gd name="connsiteY5" fmla="*/ 2507938 h 3779656"/>
                  <a:gd name="connsiteX6" fmla="*/ 4810539 w 5487266"/>
                  <a:gd name="connsiteY6" fmla="*/ 2270930 h 3779656"/>
                  <a:gd name="connsiteX7" fmla="*/ 4913906 w 5487266"/>
                  <a:gd name="connsiteY7" fmla="*/ 2509469 h 3779656"/>
                  <a:gd name="connsiteX8" fmla="*/ 4909368 w 5487266"/>
                  <a:gd name="connsiteY8" fmla="*/ 2511715 h 3779656"/>
                  <a:gd name="connsiteX9" fmla="*/ 4904202 w 5487266"/>
                  <a:gd name="connsiteY9" fmla="*/ 2573709 h 3779656"/>
                  <a:gd name="connsiteX10" fmla="*/ 4444419 w 5487266"/>
                  <a:gd name="connsiteY10" fmla="*/ 2418725 h 3779656"/>
                  <a:gd name="connsiteX11" fmla="*/ 4023360 w 5487266"/>
                  <a:gd name="connsiteY11" fmla="*/ 2119855 h 3779656"/>
                  <a:gd name="connsiteX12" fmla="*/ 4079019 w 5487266"/>
                  <a:gd name="connsiteY12" fmla="*/ 1936975 h 3779656"/>
                  <a:gd name="connsiteX13" fmla="*/ 3962720 w 5487266"/>
                  <a:gd name="connsiteY13" fmla="*/ 2156729 h 3779656"/>
                  <a:gd name="connsiteX14" fmla="*/ 3638507 w 5487266"/>
                  <a:gd name="connsiteY14" fmla="*/ 2310237 h 3779656"/>
                  <a:gd name="connsiteX15" fmla="*/ 2997641 w 5487266"/>
                  <a:gd name="connsiteY15" fmla="*/ 2302735 h 3779656"/>
                  <a:gd name="connsiteX16" fmla="*/ 3545598 w 5487266"/>
                  <a:gd name="connsiteY16" fmla="*/ 1670751 h 3779656"/>
                  <a:gd name="connsiteX17" fmla="*/ 3444074 w 5487266"/>
                  <a:gd name="connsiteY17" fmla="*/ 1873365 h 3779656"/>
                  <a:gd name="connsiteX18" fmla="*/ 2305653 w 5487266"/>
                  <a:gd name="connsiteY18" fmla="*/ 2088095 h 3779656"/>
                  <a:gd name="connsiteX19" fmla="*/ 1256306 w 5487266"/>
                  <a:gd name="connsiteY19" fmla="*/ 2899083 h 3779656"/>
                  <a:gd name="connsiteX20" fmla="*/ 1443587 w 5487266"/>
                  <a:gd name="connsiteY20" fmla="*/ 3779656 h 3779656"/>
                  <a:gd name="connsiteX21" fmla="*/ 818984 w 5487266"/>
                  <a:gd name="connsiteY21" fmla="*/ 3143957 h 3779656"/>
                  <a:gd name="connsiteX22" fmla="*/ 0 w 5487266"/>
                  <a:gd name="connsiteY22" fmla="*/ 2946791 h 3779656"/>
                  <a:gd name="connsiteX23" fmla="*/ 826935 w 5487266"/>
                  <a:gd name="connsiteY23" fmla="*/ 2636690 h 3779656"/>
                  <a:gd name="connsiteX24" fmla="*/ 1752880 w 5487266"/>
                  <a:gd name="connsiteY24" fmla="*/ 1173695 h 3779656"/>
                  <a:gd name="connsiteX25" fmla="*/ 2656948 w 5487266"/>
                  <a:gd name="connsiteY25" fmla="*/ 620921 h 3779656"/>
                  <a:gd name="connsiteX26" fmla="*/ 2677612 w 5487266"/>
                  <a:gd name="connsiteY26" fmla="*/ 620921 h 3779656"/>
                  <a:gd name="connsiteX27" fmla="*/ 3023741 w 5487266"/>
                  <a:gd name="connsiteY27" fmla="*/ 527931 h 3779656"/>
                  <a:gd name="connsiteX28" fmla="*/ 3140765 w 5487266"/>
                  <a:gd name="connsiteY28" fmla="*/ 553448 h 3779656"/>
                  <a:gd name="connsiteX29" fmla="*/ 2734440 w 5487266"/>
                  <a:gd name="connsiteY29" fmla="*/ 71966 h 3779656"/>
                  <a:gd name="connsiteX30" fmla="*/ 3310529 w 5487266"/>
                  <a:gd name="connsiteY30" fmla="*/ 121652 h 3779656"/>
                  <a:gd name="connsiteX0" fmla="*/ 3310529 w 5487266"/>
                  <a:gd name="connsiteY0" fmla="*/ 121652 h 3779656"/>
                  <a:gd name="connsiteX1" fmla="*/ 3840480 w 5487266"/>
                  <a:gd name="connsiteY1" fmla="*/ 561400 h 3779656"/>
                  <a:gd name="connsiteX2" fmla="*/ 4899008 w 5487266"/>
                  <a:gd name="connsiteY2" fmla="*/ 1186581 h 3779656"/>
                  <a:gd name="connsiteX3" fmla="*/ 5260747 w 5487266"/>
                  <a:gd name="connsiteY3" fmla="*/ 2166295 h 3779656"/>
                  <a:gd name="connsiteX4" fmla="*/ 5422789 w 5487266"/>
                  <a:gd name="connsiteY4" fmla="*/ 2627975 h 3779656"/>
                  <a:gd name="connsiteX5" fmla="*/ 4964322 w 5487266"/>
                  <a:gd name="connsiteY5" fmla="*/ 2507938 h 3779656"/>
                  <a:gd name="connsiteX6" fmla="*/ 4810539 w 5487266"/>
                  <a:gd name="connsiteY6" fmla="*/ 2270930 h 3779656"/>
                  <a:gd name="connsiteX7" fmla="*/ 4913906 w 5487266"/>
                  <a:gd name="connsiteY7" fmla="*/ 2509469 h 3779656"/>
                  <a:gd name="connsiteX8" fmla="*/ 4909368 w 5487266"/>
                  <a:gd name="connsiteY8" fmla="*/ 2511715 h 3779656"/>
                  <a:gd name="connsiteX9" fmla="*/ 4904202 w 5487266"/>
                  <a:gd name="connsiteY9" fmla="*/ 2573709 h 3779656"/>
                  <a:gd name="connsiteX10" fmla="*/ 4444419 w 5487266"/>
                  <a:gd name="connsiteY10" fmla="*/ 2418725 h 3779656"/>
                  <a:gd name="connsiteX11" fmla="*/ 4023360 w 5487266"/>
                  <a:gd name="connsiteY11" fmla="*/ 2119855 h 3779656"/>
                  <a:gd name="connsiteX12" fmla="*/ 4079019 w 5487266"/>
                  <a:gd name="connsiteY12" fmla="*/ 1936975 h 3779656"/>
                  <a:gd name="connsiteX13" fmla="*/ 3962720 w 5487266"/>
                  <a:gd name="connsiteY13" fmla="*/ 2156729 h 3779656"/>
                  <a:gd name="connsiteX14" fmla="*/ 3638507 w 5487266"/>
                  <a:gd name="connsiteY14" fmla="*/ 2310237 h 3779656"/>
                  <a:gd name="connsiteX15" fmla="*/ 2997641 w 5487266"/>
                  <a:gd name="connsiteY15" fmla="*/ 2302735 h 3779656"/>
                  <a:gd name="connsiteX16" fmla="*/ 3545598 w 5487266"/>
                  <a:gd name="connsiteY16" fmla="*/ 1670751 h 3779656"/>
                  <a:gd name="connsiteX17" fmla="*/ 3444074 w 5487266"/>
                  <a:gd name="connsiteY17" fmla="*/ 1873365 h 3779656"/>
                  <a:gd name="connsiteX18" fmla="*/ 2305653 w 5487266"/>
                  <a:gd name="connsiteY18" fmla="*/ 2088095 h 3779656"/>
                  <a:gd name="connsiteX19" fmla="*/ 1256306 w 5487266"/>
                  <a:gd name="connsiteY19" fmla="*/ 2899083 h 3779656"/>
                  <a:gd name="connsiteX20" fmla="*/ 1443587 w 5487266"/>
                  <a:gd name="connsiteY20" fmla="*/ 3779656 h 3779656"/>
                  <a:gd name="connsiteX21" fmla="*/ 818984 w 5487266"/>
                  <a:gd name="connsiteY21" fmla="*/ 3143957 h 3779656"/>
                  <a:gd name="connsiteX22" fmla="*/ 0 w 5487266"/>
                  <a:gd name="connsiteY22" fmla="*/ 2946791 h 3779656"/>
                  <a:gd name="connsiteX23" fmla="*/ 826935 w 5487266"/>
                  <a:gd name="connsiteY23" fmla="*/ 2636690 h 3779656"/>
                  <a:gd name="connsiteX24" fmla="*/ 1752880 w 5487266"/>
                  <a:gd name="connsiteY24" fmla="*/ 1173695 h 3779656"/>
                  <a:gd name="connsiteX25" fmla="*/ 2656948 w 5487266"/>
                  <a:gd name="connsiteY25" fmla="*/ 620921 h 3779656"/>
                  <a:gd name="connsiteX26" fmla="*/ 2677612 w 5487266"/>
                  <a:gd name="connsiteY26" fmla="*/ 620921 h 3779656"/>
                  <a:gd name="connsiteX27" fmla="*/ 3023741 w 5487266"/>
                  <a:gd name="connsiteY27" fmla="*/ 527931 h 3779656"/>
                  <a:gd name="connsiteX28" fmla="*/ 3140765 w 5487266"/>
                  <a:gd name="connsiteY28" fmla="*/ 553448 h 3779656"/>
                  <a:gd name="connsiteX29" fmla="*/ 2734440 w 5487266"/>
                  <a:gd name="connsiteY29" fmla="*/ 71966 h 3779656"/>
                  <a:gd name="connsiteX30" fmla="*/ 3310529 w 5487266"/>
                  <a:gd name="connsiteY30" fmla="*/ 121652 h 3779656"/>
                  <a:gd name="connsiteX0" fmla="*/ 3310529 w 5487266"/>
                  <a:gd name="connsiteY0" fmla="*/ 121652 h 3779656"/>
                  <a:gd name="connsiteX1" fmla="*/ 3840480 w 5487266"/>
                  <a:gd name="connsiteY1" fmla="*/ 561400 h 3779656"/>
                  <a:gd name="connsiteX2" fmla="*/ 4899008 w 5487266"/>
                  <a:gd name="connsiteY2" fmla="*/ 1186581 h 3779656"/>
                  <a:gd name="connsiteX3" fmla="*/ 5260747 w 5487266"/>
                  <a:gd name="connsiteY3" fmla="*/ 2166295 h 3779656"/>
                  <a:gd name="connsiteX4" fmla="*/ 5422789 w 5487266"/>
                  <a:gd name="connsiteY4" fmla="*/ 2627975 h 3779656"/>
                  <a:gd name="connsiteX5" fmla="*/ 4964322 w 5487266"/>
                  <a:gd name="connsiteY5" fmla="*/ 2507938 h 3779656"/>
                  <a:gd name="connsiteX6" fmla="*/ 4810539 w 5487266"/>
                  <a:gd name="connsiteY6" fmla="*/ 2270930 h 3779656"/>
                  <a:gd name="connsiteX7" fmla="*/ 4913906 w 5487266"/>
                  <a:gd name="connsiteY7" fmla="*/ 2509469 h 3779656"/>
                  <a:gd name="connsiteX8" fmla="*/ 4909368 w 5487266"/>
                  <a:gd name="connsiteY8" fmla="*/ 2511715 h 3779656"/>
                  <a:gd name="connsiteX9" fmla="*/ 4904202 w 5487266"/>
                  <a:gd name="connsiteY9" fmla="*/ 2573709 h 3779656"/>
                  <a:gd name="connsiteX10" fmla="*/ 4444419 w 5487266"/>
                  <a:gd name="connsiteY10" fmla="*/ 2418725 h 3779656"/>
                  <a:gd name="connsiteX11" fmla="*/ 4023360 w 5487266"/>
                  <a:gd name="connsiteY11" fmla="*/ 2119855 h 3779656"/>
                  <a:gd name="connsiteX12" fmla="*/ 4079019 w 5487266"/>
                  <a:gd name="connsiteY12" fmla="*/ 1936975 h 3779656"/>
                  <a:gd name="connsiteX13" fmla="*/ 3962720 w 5487266"/>
                  <a:gd name="connsiteY13" fmla="*/ 2156729 h 3779656"/>
                  <a:gd name="connsiteX14" fmla="*/ 3638507 w 5487266"/>
                  <a:gd name="connsiteY14" fmla="*/ 2310237 h 3779656"/>
                  <a:gd name="connsiteX15" fmla="*/ 2997641 w 5487266"/>
                  <a:gd name="connsiteY15" fmla="*/ 2302735 h 3779656"/>
                  <a:gd name="connsiteX16" fmla="*/ 3545598 w 5487266"/>
                  <a:gd name="connsiteY16" fmla="*/ 1670751 h 3779656"/>
                  <a:gd name="connsiteX17" fmla="*/ 3444074 w 5487266"/>
                  <a:gd name="connsiteY17" fmla="*/ 1873365 h 3779656"/>
                  <a:gd name="connsiteX18" fmla="*/ 2305653 w 5487266"/>
                  <a:gd name="connsiteY18" fmla="*/ 2088095 h 3779656"/>
                  <a:gd name="connsiteX19" fmla="*/ 1256306 w 5487266"/>
                  <a:gd name="connsiteY19" fmla="*/ 2899083 h 3779656"/>
                  <a:gd name="connsiteX20" fmla="*/ 1443587 w 5487266"/>
                  <a:gd name="connsiteY20" fmla="*/ 3779656 h 3779656"/>
                  <a:gd name="connsiteX21" fmla="*/ 818984 w 5487266"/>
                  <a:gd name="connsiteY21" fmla="*/ 3143957 h 3779656"/>
                  <a:gd name="connsiteX22" fmla="*/ 0 w 5487266"/>
                  <a:gd name="connsiteY22" fmla="*/ 2946791 h 3779656"/>
                  <a:gd name="connsiteX23" fmla="*/ 826935 w 5487266"/>
                  <a:gd name="connsiteY23" fmla="*/ 2636690 h 3779656"/>
                  <a:gd name="connsiteX24" fmla="*/ 1752880 w 5487266"/>
                  <a:gd name="connsiteY24" fmla="*/ 1173695 h 3779656"/>
                  <a:gd name="connsiteX25" fmla="*/ 2656948 w 5487266"/>
                  <a:gd name="connsiteY25" fmla="*/ 620921 h 3779656"/>
                  <a:gd name="connsiteX26" fmla="*/ 3023741 w 5487266"/>
                  <a:gd name="connsiteY26" fmla="*/ 527931 h 3779656"/>
                  <a:gd name="connsiteX27" fmla="*/ 3140765 w 5487266"/>
                  <a:gd name="connsiteY27" fmla="*/ 553448 h 3779656"/>
                  <a:gd name="connsiteX28" fmla="*/ 2734440 w 5487266"/>
                  <a:gd name="connsiteY28" fmla="*/ 71966 h 3779656"/>
                  <a:gd name="connsiteX29" fmla="*/ 3310529 w 5487266"/>
                  <a:gd name="connsiteY29" fmla="*/ 121652 h 3779656"/>
                  <a:gd name="connsiteX0" fmla="*/ 3310529 w 5487266"/>
                  <a:gd name="connsiteY0" fmla="*/ 121652 h 3779656"/>
                  <a:gd name="connsiteX1" fmla="*/ 3840480 w 5487266"/>
                  <a:gd name="connsiteY1" fmla="*/ 561400 h 3779656"/>
                  <a:gd name="connsiteX2" fmla="*/ 4899008 w 5487266"/>
                  <a:gd name="connsiteY2" fmla="*/ 1186581 h 3779656"/>
                  <a:gd name="connsiteX3" fmla="*/ 5260747 w 5487266"/>
                  <a:gd name="connsiteY3" fmla="*/ 2166295 h 3779656"/>
                  <a:gd name="connsiteX4" fmla="*/ 5422789 w 5487266"/>
                  <a:gd name="connsiteY4" fmla="*/ 2627975 h 3779656"/>
                  <a:gd name="connsiteX5" fmla="*/ 4964322 w 5487266"/>
                  <a:gd name="connsiteY5" fmla="*/ 2507938 h 3779656"/>
                  <a:gd name="connsiteX6" fmla="*/ 4810539 w 5487266"/>
                  <a:gd name="connsiteY6" fmla="*/ 2270930 h 3779656"/>
                  <a:gd name="connsiteX7" fmla="*/ 4913906 w 5487266"/>
                  <a:gd name="connsiteY7" fmla="*/ 2509469 h 3779656"/>
                  <a:gd name="connsiteX8" fmla="*/ 4909368 w 5487266"/>
                  <a:gd name="connsiteY8" fmla="*/ 2511715 h 3779656"/>
                  <a:gd name="connsiteX9" fmla="*/ 4904202 w 5487266"/>
                  <a:gd name="connsiteY9" fmla="*/ 2573709 h 3779656"/>
                  <a:gd name="connsiteX10" fmla="*/ 4444419 w 5487266"/>
                  <a:gd name="connsiteY10" fmla="*/ 2418725 h 3779656"/>
                  <a:gd name="connsiteX11" fmla="*/ 4023360 w 5487266"/>
                  <a:gd name="connsiteY11" fmla="*/ 2119855 h 3779656"/>
                  <a:gd name="connsiteX12" fmla="*/ 4079019 w 5487266"/>
                  <a:gd name="connsiteY12" fmla="*/ 1936975 h 3779656"/>
                  <a:gd name="connsiteX13" fmla="*/ 3962720 w 5487266"/>
                  <a:gd name="connsiteY13" fmla="*/ 2156729 h 3779656"/>
                  <a:gd name="connsiteX14" fmla="*/ 3638507 w 5487266"/>
                  <a:gd name="connsiteY14" fmla="*/ 2310237 h 3779656"/>
                  <a:gd name="connsiteX15" fmla="*/ 2997641 w 5487266"/>
                  <a:gd name="connsiteY15" fmla="*/ 2302735 h 3779656"/>
                  <a:gd name="connsiteX16" fmla="*/ 3545598 w 5487266"/>
                  <a:gd name="connsiteY16" fmla="*/ 1670751 h 3779656"/>
                  <a:gd name="connsiteX17" fmla="*/ 3444074 w 5487266"/>
                  <a:gd name="connsiteY17" fmla="*/ 1873365 h 3779656"/>
                  <a:gd name="connsiteX18" fmla="*/ 2305653 w 5487266"/>
                  <a:gd name="connsiteY18" fmla="*/ 2088095 h 3779656"/>
                  <a:gd name="connsiteX19" fmla="*/ 1256306 w 5487266"/>
                  <a:gd name="connsiteY19" fmla="*/ 2899083 h 3779656"/>
                  <a:gd name="connsiteX20" fmla="*/ 1443587 w 5487266"/>
                  <a:gd name="connsiteY20" fmla="*/ 3779656 h 3779656"/>
                  <a:gd name="connsiteX21" fmla="*/ 818984 w 5487266"/>
                  <a:gd name="connsiteY21" fmla="*/ 3143957 h 3779656"/>
                  <a:gd name="connsiteX22" fmla="*/ 0 w 5487266"/>
                  <a:gd name="connsiteY22" fmla="*/ 2946791 h 3779656"/>
                  <a:gd name="connsiteX23" fmla="*/ 826935 w 5487266"/>
                  <a:gd name="connsiteY23" fmla="*/ 2636690 h 3779656"/>
                  <a:gd name="connsiteX24" fmla="*/ 1752880 w 5487266"/>
                  <a:gd name="connsiteY24" fmla="*/ 1173695 h 3779656"/>
                  <a:gd name="connsiteX25" fmla="*/ 2579675 w 5487266"/>
                  <a:gd name="connsiteY25" fmla="*/ 620921 h 3779656"/>
                  <a:gd name="connsiteX26" fmla="*/ 3023741 w 5487266"/>
                  <a:gd name="connsiteY26" fmla="*/ 527931 h 3779656"/>
                  <a:gd name="connsiteX27" fmla="*/ 3140765 w 5487266"/>
                  <a:gd name="connsiteY27" fmla="*/ 553448 h 3779656"/>
                  <a:gd name="connsiteX28" fmla="*/ 2734440 w 5487266"/>
                  <a:gd name="connsiteY28" fmla="*/ 71966 h 3779656"/>
                  <a:gd name="connsiteX29" fmla="*/ 3310529 w 5487266"/>
                  <a:gd name="connsiteY29" fmla="*/ 121652 h 3779656"/>
                  <a:gd name="connsiteX0" fmla="*/ 3310529 w 5487266"/>
                  <a:gd name="connsiteY0" fmla="*/ 121652 h 3779656"/>
                  <a:gd name="connsiteX1" fmla="*/ 3840480 w 5487266"/>
                  <a:gd name="connsiteY1" fmla="*/ 561400 h 3779656"/>
                  <a:gd name="connsiteX2" fmla="*/ 4899008 w 5487266"/>
                  <a:gd name="connsiteY2" fmla="*/ 1186581 h 3779656"/>
                  <a:gd name="connsiteX3" fmla="*/ 5260747 w 5487266"/>
                  <a:gd name="connsiteY3" fmla="*/ 2166295 h 3779656"/>
                  <a:gd name="connsiteX4" fmla="*/ 5422789 w 5487266"/>
                  <a:gd name="connsiteY4" fmla="*/ 2627975 h 3779656"/>
                  <a:gd name="connsiteX5" fmla="*/ 4964322 w 5487266"/>
                  <a:gd name="connsiteY5" fmla="*/ 2507938 h 3779656"/>
                  <a:gd name="connsiteX6" fmla="*/ 4810539 w 5487266"/>
                  <a:gd name="connsiteY6" fmla="*/ 2270930 h 3779656"/>
                  <a:gd name="connsiteX7" fmla="*/ 4913906 w 5487266"/>
                  <a:gd name="connsiteY7" fmla="*/ 2509469 h 3779656"/>
                  <a:gd name="connsiteX8" fmla="*/ 4909368 w 5487266"/>
                  <a:gd name="connsiteY8" fmla="*/ 2511715 h 3779656"/>
                  <a:gd name="connsiteX9" fmla="*/ 4904202 w 5487266"/>
                  <a:gd name="connsiteY9" fmla="*/ 2573709 h 3779656"/>
                  <a:gd name="connsiteX10" fmla="*/ 4444419 w 5487266"/>
                  <a:gd name="connsiteY10" fmla="*/ 2418725 h 3779656"/>
                  <a:gd name="connsiteX11" fmla="*/ 4023360 w 5487266"/>
                  <a:gd name="connsiteY11" fmla="*/ 2119855 h 3779656"/>
                  <a:gd name="connsiteX12" fmla="*/ 4079019 w 5487266"/>
                  <a:gd name="connsiteY12" fmla="*/ 1936975 h 3779656"/>
                  <a:gd name="connsiteX13" fmla="*/ 3962720 w 5487266"/>
                  <a:gd name="connsiteY13" fmla="*/ 2156729 h 3779656"/>
                  <a:gd name="connsiteX14" fmla="*/ 3638507 w 5487266"/>
                  <a:gd name="connsiteY14" fmla="*/ 2310237 h 3779656"/>
                  <a:gd name="connsiteX15" fmla="*/ 2997641 w 5487266"/>
                  <a:gd name="connsiteY15" fmla="*/ 2302735 h 3779656"/>
                  <a:gd name="connsiteX16" fmla="*/ 3545598 w 5487266"/>
                  <a:gd name="connsiteY16" fmla="*/ 1670751 h 3779656"/>
                  <a:gd name="connsiteX17" fmla="*/ 3444074 w 5487266"/>
                  <a:gd name="connsiteY17" fmla="*/ 1873365 h 3779656"/>
                  <a:gd name="connsiteX18" fmla="*/ 2305653 w 5487266"/>
                  <a:gd name="connsiteY18" fmla="*/ 2088095 h 3779656"/>
                  <a:gd name="connsiteX19" fmla="*/ 1256306 w 5487266"/>
                  <a:gd name="connsiteY19" fmla="*/ 2899083 h 3779656"/>
                  <a:gd name="connsiteX20" fmla="*/ 1443587 w 5487266"/>
                  <a:gd name="connsiteY20" fmla="*/ 3779656 h 3779656"/>
                  <a:gd name="connsiteX21" fmla="*/ 818984 w 5487266"/>
                  <a:gd name="connsiteY21" fmla="*/ 3143957 h 3779656"/>
                  <a:gd name="connsiteX22" fmla="*/ 0 w 5487266"/>
                  <a:gd name="connsiteY22" fmla="*/ 2946791 h 3779656"/>
                  <a:gd name="connsiteX23" fmla="*/ 826935 w 5487266"/>
                  <a:gd name="connsiteY23" fmla="*/ 2636690 h 3779656"/>
                  <a:gd name="connsiteX24" fmla="*/ 1752880 w 5487266"/>
                  <a:gd name="connsiteY24" fmla="*/ 1173695 h 3779656"/>
                  <a:gd name="connsiteX25" fmla="*/ 2579675 w 5487266"/>
                  <a:gd name="connsiteY25" fmla="*/ 620921 h 3779656"/>
                  <a:gd name="connsiteX26" fmla="*/ 3023741 w 5487266"/>
                  <a:gd name="connsiteY26" fmla="*/ 527931 h 3779656"/>
                  <a:gd name="connsiteX27" fmla="*/ 3140765 w 5487266"/>
                  <a:gd name="connsiteY27" fmla="*/ 553448 h 3779656"/>
                  <a:gd name="connsiteX28" fmla="*/ 2734440 w 5487266"/>
                  <a:gd name="connsiteY28" fmla="*/ 71966 h 3779656"/>
                  <a:gd name="connsiteX29" fmla="*/ 3310529 w 5487266"/>
                  <a:gd name="connsiteY29" fmla="*/ 121652 h 3779656"/>
                  <a:gd name="connsiteX0" fmla="*/ 3310529 w 5461508"/>
                  <a:gd name="connsiteY0" fmla="*/ 121652 h 3779656"/>
                  <a:gd name="connsiteX1" fmla="*/ 3840480 w 5461508"/>
                  <a:gd name="connsiteY1" fmla="*/ 561400 h 3779656"/>
                  <a:gd name="connsiteX2" fmla="*/ 4899008 w 5461508"/>
                  <a:gd name="connsiteY2" fmla="*/ 1186581 h 3779656"/>
                  <a:gd name="connsiteX3" fmla="*/ 5260747 w 5461508"/>
                  <a:gd name="connsiteY3" fmla="*/ 2166295 h 3779656"/>
                  <a:gd name="connsiteX4" fmla="*/ 5422789 w 5461508"/>
                  <a:gd name="connsiteY4" fmla="*/ 2627975 h 3779656"/>
                  <a:gd name="connsiteX5" fmla="*/ 4964322 w 5461508"/>
                  <a:gd name="connsiteY5" fmla="*/ 2507938 h 3779656"/>
                  <a:gd name="connsiteX6" fmla="*/ 4810539 w 5461508"/>
                  <a:gd name="connsiteY6" fmla="*/ 2270930 h 3779656"/>
                  <a:gd name="connsiteX7" fmla="*/ 4913906 w 5461508"/>
                  <a:gd name="connsiteY7" fmla="*/ 2509469 h 3779656"/>
                  <a:gd name="connsiteX8" fmla="*/ 4909368 w 5461508"/>
                  <a:gd name="connsiteY8" fmla="*/ 2511715 h 3779656"/>
                  <a:gd name="connsiteX9" fmla="*/ 4904202 w 5461508"/>
                  <a:gd name="connsiteY9" fmla="*/ 2573709 h 3779656"/>
                  <a:gd name="connsiteX10" fmla="*/ 4444419 w 5461508"/>
                  <a:gd name="connsiteY10" fmla="*/ 2418725 h 3779656"/>
                  <a:gd name="connsiteX11" fmla="*/ 4023360 w 5461508"/>
                  <a:gd name="connsiteY11" fmla="*/ 2119855 h 3779656"/>
                  <a:gd name="connsiteX12" fmla="*/ 4079019 w 5461508"/>
                  <a:gd name="connsiteY12" fmla="*/ 1936975 h 3779656"/>
                  <a:gd name="connsiteX13" fmla="*/ 3962720 w 5461508"/>
                  <a:gd name="connsiteY13" fmla="*/ 2156729 h 3779656"/>
                  <a:gd name="connsiteX14" fmla="*/ 3638507 w 5461508"/>
                  <a:gd name="connsiteY14" fmla="*/ 2310237 h 3779656"/>
                  <a:gd name="connsiteX15" fmla="*/ 2997641 w 5461508"/>
                  <a:gd name="connsiteY15" fmla="*/ 2302735 h 3779656"/>
                  <a:gd name="connsiteX16" fmla="*/ 3545598 w 5461508"/>
                  <a:gd name="connsiteY16" fmla="*/ 1670751 h 3779656"/>
                  <a:gd name="connsiteX17" fmla="*/ 3444074 w 5461508"/>
                  <a:gd name="connsiteY17" fmla="*/ 1873365 h 3779656"/>
                  <a:gd name="connsiteX18" fmla="*/ 2305653 w 5461508"/>
                  <a:gd name="connsiteY18" fmla="*/ 2088095 h 3779656"/>
                  <a:gd name="connsiteX19" fmla="*/ 1256306 w 5461508"/>
                  <a:gd name="connsiteY19" fmla="*/ 2899083 h 3779656"/>
                  <a:gd name="connsiteX20" fmla="*/ 1443587 w 5461508"/>
                  <a:gd name="connsiteY20" fmla="*/ 3779656 h 3779656"/>
                  <a:gd name="connsiteX21" fmla="*/ 818984 w 5461508"/>
                  <a:gd name="connsiteY21" fmla="*/ 3143957 h 3779656"/>
                  <a:gd name="connsiteX22" fmla="*/ 0 w 5461508"/>
                  <a:gd name="connsiteY22" fmla="*/ 2946791 h 3779656"/>
                  <a:gd name="connsiteX23" fmla="*/ 826935 w 5461508"/>
                  <a:gd name="connsiteY23" fmla="*/ 2636690 h 3779656"/>
                  <a:gd name="connsiteX24" fmla="*/ 1752880 w 5461508"/>
                  <a:gd name="connsiteY24" fmla="*/ 1173695 h 3779656"/>
                  <a:gd name="connsiteX25" fmla="*/ 2579675 w 5461508"/>
                  <a:gd name="connsiteY25" fmla="*/ 620921 h 3779656"/>
                  <a:gd name="connsiteX26" fmla="*/ 3023741 w 5461508"/>
                  <a:gd name="connsiteY26" fmla="*/ 527931 h 3779656"/>
                  <a:gd name="connsiteX27" fmla="*/ 3140765 w 5461508"/>
                  <a:gd name="connsiteY27" fmla="*/ 553448 h 3779656"/>
                  <a:gd name="connsiteX28" fmla="*/ 2734440 w 5461508"/>
                  <a:gd name="connsiteY28" fmla="*/ 71966 h 3779656"/>
                  <a:gd name="connsiteX29" fmla="*/ 3310529 w 5461508"/>
                  <a:gd name="connsiteY29" fmla="*/ 121652 h 3779656"/>
                  <a:gd name="connsiteX0" fmla="*/ 3310529 w 5461508"/>
                  <a:gd name="connsiteY0" fmla="*/ 121652 h 3779656"/>
                  <a:gd name="connsiteX1" fmla="*/ 3840480 w 5461508"/>
                  <a:gd name="connsiteY1" fmla="*/ 561400 h 3779656"/>
                  <a:gd name="connsiteX2" fmla="*/ 4899008 w 5461508"/>
                  <a:gd name="connsiteY2" fmla="*/ 1186581 h 3779656"/>
                  <a:gd name="connsiteX3" fmla="*/ 5260747 w 5461508"/>
                  <a:gd name="connsiteY3" fmla="*/ 2166295 h 3779656"/>
                  <a:gd name="connsiteX4" fmla="*/ 5422789 w 5461508"/>
                  <a:gd name="connsiteY4" fmla="*/ 2627975 h 3779656"/>
                  <a:gd name="connsiteX5" fmla="*/ 4964322 w 5461508"/>
                  <a:gd name="connsiteY5" fmla="*/ 2507938 h 3779656"/>
                  <a:gd name="connsiteX6" fmla="*/ 4810539 w 5461508"/>
                  <a:gd name="connsiteY6" fmla="*/ 2270930 h 3779656"/>
                  <a:gd name="connsiteX7" fmla="*/ 4913906 w 5461508"/>
                  <a:gd name="connsiteY7" fmla="*/ 2509469 h 3779656"/>
                  <a:gd name="connsiteX8" fmla="*/ 4909368 w 5461508"/>
                  <a:gd name="connsiteY8" fmla="*/ 2511715 h 3779656"/>
                  <a:gd name="connsiteX9" fmla="*/ 4904202 w 5461508"/>
                  <a:gd name="connsiteY9" fmla="*/ 2573709 h 3779656"/>
                  <a:gd name="connsiteX10" fmla="*/ 4444419 w 5461508"/>
                  <a:gd name="connsiteY10" fmla="*/ 2418725 h 3779656"/>
                  <a:gd name="connsiteX11" fmla="*/ 4023360 w 5461508"/>
                  <a:gd name="connsiteY11" fmla="*/ 2119855 h 3779656"/>
                  <a:gd name="connsiteX12" fmla="*/ 4079019 w 5461508"/>
                  <a:gd name="connsiteY12" fmla="*/ 1936975 h 3779656"/>
                  <a:gd name="connsiteX13" fmla="*/ 3962720 w 5461508"/>
                  <a:gd name="connsiteY13" fmla="*/ 2156729 h 3779656"/>
                  <a:gd name="connsiteX14" fmla="*/ 3638507 w 5461508"/>
                  <a:gd name="connsiteY14" fmla="*/ 2310237 h 3779656"/>
                  <a:gd name="connsiteX15" fmla="*/ 2997641 w 5461508"/>
                  <a:gd name="connsiteY15" fmla="*/ 2302735 h 3779656"/>
                  <a:gd name="connsiteX16" fmla="*/ 3545598 w 5461508"/>
                  <a:gd name="connsiteY16" fmla="*/ 1670751 h 3779656"/>
                  <a:gd name="connsiteX17" fmla="*/ 3444074 w 5461508"/>
                  <a:gd name="connsiteY17" fmla="*/ 1873365 h 3779656"/>
                  <a:gd name="connsiteX18" fmla="*/ 2305653 w 5461508"/>
                  <a:gd name="connsiteY18" fmla="*/ 2088095 h 3779656"/>
                  <a:gd name="connsiteX19" fmla="*/ 1256306 w 5461508"/>
                  <a:gd name="connsiteY19" fmla="*/ 2899083 h 3779656"/>
                  <a:gd name="connsiteX20" fmla="*/ 1443587 w 5461508"/>
                  <a:gd name="connsiteY20" fmla="*/ 3779656 h 3779656"/>
                  <a:gd name="connsiteX21" fmla="*/ 818984 w 5461508"/>
                  <a:gd name="connsiteY21" fmla="*/ 3143957 h 3779656"/>
                  <a:gd name="connsiteX22" fmla="*/ 0 w 5461508"/>
                  <a:gd name="connsiteY22" fmla="*/ 2946791 h 3779656"/>
                  <a:gd name="connsiteX23" fmla="*/ 826935 w 5461508"/>
                  <a:gd name="connsiteY23" fmla="*/ 2636690 h 3779656"/>
                  <a:gd name="connsiteX24" fmla="*/ 1752880 w 5461508"/>
                  <a:gd name="connsiteY24" fmla="*/ 1173695 h 3779656"/>
                  <a:gd name="connsiteX25" fmla="*/ 2579675 w 5461508"/>
                  <a:gd name="connsiteY25" fmla="*/ 620921 h 3779656"/>
                  <a:gd name="connsiteX26" fmla="*/ 3023741 w 5461508"/>
                  <a:gd name="connsiteY26" fmla="*/ 527931 h 3779656"/>
                  <a:gd name="connsiteX27" fmla="*/ 3140765 w 5461508"/>
                  <a:gd name="connsiteY27" fmla="*/ 553448 h 3779656"/>
                  <a:gd name="connsiteX28" fmla="*/ 2734440 w 5461508"/>
                  <a:gd name="connsiteY28" fmla="*/ 71966 h 3779656"/>
                  <a:gd name="connsiteX29" fmla="*/ 3310529 w 5461508"/>
                  <a:gd name="connsiteY29" fmla="*/ 121652 h 3779656"/>
                  <a:gd name="connsiteX0" fmla="*/ 3310529 w 5461508"/>
                  <a:gd name="connsiteY0" fmla="*/ 121652 h 3779656"/>
                  <a:gd name="connsiteX1" fmla="*/ 3840480 w 5461508"/>
                  <a:gd name="connsiteY1" fmla="*/ 561400 h 3779656"/>
                  <a:gd name="connsiteX2" fmla="*/ 4899008 w 5461508"/>
                  <a:gd name="connsiteY2" fmla="*/ 1186581 h 3779656"/>
                  <a:gd name="connsiteX3" fmla="*/ 5260747 w 5461508"/>
                  <a:gd name="connsiteY3" fmla="*/ 2166295 h 3779656"/>
                  <a:gd name="connsiteX4" fmla="*/ 5422789 w 5461508"/>
                  <a:gd name="connsiteY4" fmla="*/ 2627975 h 3779656"/>
                  <a:gd name="connsiteX5" fmla="*/ 4964322 w 5461508"/>
                  <a:gd name="connsiteY5" fmla="*/ 2507938 h 3779656"/>
                  <a:gd name="connsiteX6" fmla="*/ 4810539 w 5461508"/>
                  <a:gd name="connsiteY6" fmla="*/ 2270930 h 3779656"/>
                  <a:gd name="connsiteX7" fmla="*/ 4913906 w 5461508"/>
                  <a:gd name="connsiteY7" fmla="*/ 2509469 h 3779656"/>
                  <a:gd name="connsiteX8" fmla="*/ 4909368 w 5461508"/>
                  <a:gd name="connsiteY8" fmla="*/ 2511715 h 3779656"/>
                  <a:gd name="connsiteX9" fmla="*/ 4904202 w 5461508"/>
                  <a:gd name="connsiteY9" fmla="*/ 2573709 h 3779656"/>
                  <a:gd name="connsiteX10" fmla="*/ 4444419 w 5461508"/>
                  <a:gd name="connsiteY10" fmla="*/ 2418725 h 3779656"/>
                  <a:gd name="connsiteX11" fmla="*/ 4023360 w 5461508"/>
                  <a:gd name="connsiteY11" fmla="*/ 2119855 h 3779656"/>
                  <a:gd name="connsiteX12" fmla="*/ 4079019 w 5461508"/>
                  <a:gd name="connsiteY12" fmla="*/ 1936975 h 3779656"/>
                  <a:gd name="connsiteX13" fmla="*/ 3962720 w 5461508"/>
                  <a:gd name="connsiteY13" fmla="*/ 2156729 h 3779656"/>
                  <a:gd name="connsiteX14" fmla="*/ 3638507 w 5461508"/>
                  <a:gd name="connsiteY14" fmla="*/ 2310237 h 3779656"/>
                  <a:gd name="connsiteX15" fmla="*/ 2997641 w 5461508"/>
                  <a:gd name="connsiteY15" fmla="*/ 2302735 h 3779656"/>
                  <a:gd name="connsiteX16" fmla="*/ 3545598 w 5461508"/>
                  <a:gd name="connsiteY16" fmla="*/ 1670751 h 3779656"/>
                  <a:gd name="connsiteX17" fmla="*/ 3444074 w 5461508"/>
                  <a:gd name="connsiteY17" fmla="*/ 1873365 h 3779656"/>
                  <a:gd name="connsiteX18" fmla="*/ 2305653 w 5461508"/>
                  <a:gd name="connsiteY18" fmla="*/ 2088095 h 3779656"/>
                  <a:gd name="connsiteX19" fmla="*/ 1256306 w 5461508"/>
                  <a:gd name="connsiteY19" fmla="*/ 2899083 h 3779656"/>
                  <a:gd name="connsiteX20" fmla="*/ 1443587 w 5461508"/>
                  <a:gd name="connsiteY20" fmla="*/ 3779656 h 3779656"/>
                  <a:gd name="connsiteX21" fmla="*/ 818984 w 5461508"/>
                  <a:gd name="connsiteY21" fmla="*/ 3143957 h 3779656"/>
                  <a:gd name="connsiteX22" fmla="*/ 0 w 5461508"/>
                  <a:gd name="connsiteY22" fmla="*/ 2946791 h 3779656"/>
                  <a:gd name="connsiteX23" fmla="*/ 826935 w 5461508"/>
                  <a:gd name="connsiteY23" fmla="*/ 2636690 h 3779656"/>
                  <a:gd name="connsiteX24" fmla="*/ 1752880 w 5461508"/>
                  <a:gd name="connsiteY24" fmla="*/ 1173695 h 3779656"/>
                  <a:gd name="connsiteX25" fmla="*/ 2579675 w 5461508"/>
                  <a:gd name="connsiteY25" fmla="*/ 620921 h 3779656"/>
                  <a:gd name="connsiteX26" fmla="*/ 3023741 w 5461508"/>
                  <a:gd name="connsiteY26" fmla="*/ 527931 h 3779656"/>
                  <a:gd name="connsiteX27" fmla="*/ 3140765 w 5461508"/>
                  <a:gd name="connsiteY27" fmla="*/ 553448 h 3779656"/>
                  <a:gd name="connsiteX28" fmla="*/ 2734440 w 5461508"/>
                  <a:gd name="connsiteY28" fmla="*/ 71966 h 3779656"/>
                  <a:gd name="connsiteX29" fmla="*/ 3310529 w 5461508"/>
                  <a:gd name="connsiteY29" fmla="*/ 121652 h 3779656"/>
                  <a:gd name="connsiteX0" fmla="*/ 3310529 w 5506584"/>
                  <a:gd name="connsiteY0" fmla="*/ 121652 h 3779656"/>
                  <a:gd name="connsiteX1" fmla="*/ 3840480 w 5506584"/>
                  <a:gd name="connsiteY1" fmla="*/ 561400 h 3779656"/>
                  <a:gd name="connsiteX2" fmla="*/ 4899008 w 5506584"/>
                  <a:gd name="connsiteY2" fmla="*/ 1186581 h 3779656"/>
                  <a:gd name="connsiteX3" fmla="*/ 5260747 w 5506584"/>
                  <a:gd name="connsiteY3" fmla="*/ 2166295 h 3779656"/>
                  <a:gd name="connsiteX4" fmla="*/ 5422789 w 5506584"/>
                  <a:gd name="connsiteY4" fmla="*/ 2627975 h 3779656"/>
                  <a:gd name="connsiteX5" fmla="*/ 4964322 w 5506584"/>
                  <a:gd name="connsiteY5" fmla="*/ 2507938 h 3779656"/>
                  <a:gd name="connsiteX6" fmla="*/ 4810539 w 5506584"/>
                  <a:gd name="connsiteY6" fmla="*/ 2270930 h 3779656"/>
                  <a:gd name="connsiteX7" fmla="*/ 4913906 w 5506584"/>
                  <a:gd name="connsiteY7" fmla="*/ 2509469 h 3779656"/>
                  <a:gd name="connsiteX8" fmla="*/ 4909368 w 5506584"/>
                  <a:gd name="connsiteY8" fmla="*/ 2511715 h 3779656"/>
                  <a:gd name="connsiteX9" fmla="*/ 4904202 w 5506584"/>
                  <a:gd name="connsiteY9" fmla="*/ 2573709 h 3779656"/>
                  <a:gd name="connsiteX10" fmla="*/ 4444419 w 5506584"/>
                  <a:gd name="connsiteY10" fmla="*/ 2418725 h 3779656"/>
                  <a:gd name="connsiteX11" fmla="*/ 4023360 w 5506584"/>
                  <a:gd name="connsiteY11" fmla="*/ 2119855 h 3779656"/>
                  <a:gd name="connsiteX12" fmla="*/ 4079019 w 5506584"/>
                  <a:gd name="connsiteY12" fmla="*/ 1936975 h 3779656"/>
                  <a:gd name="connsiteX13" fmla="*/ 3962720 w 5506584"/>
                  <a:gd name="connsiteY13" fmla="*/ 2156729 h 3779656"/>
                  <a:gd name="connsiteX14" fmla="*/ 3638507 w 5506584"/>
                  <a:gd name="connsiteY14" fmla="*/ 2310237 h 3779656"/>
                  <a:gd name="connsiteX15" fmla="*/ 2997641 w 5506584"/>
                  <a:gd name="connsiteY15" fmla="*/ 2302735 h 3779656"/>
                  <a:gd name="connsiteX16" fmla="*/ 3545598 w 5506584"/>
                  <a:gd name="connsiteY16" fmla="*/ 1670751 h 3779656"/>
                  <a:gd name="connsiteX17" fmla="*/ 3444074 w 5506584"/>
                  <a:gd name="connsiteY17" fmla="*/ 1873365 h 3779656"/>
                  <a:gd name="connsiteX18" fmla="*/ 2305653 w 5506584"/>
                  <a:gd name="connsiteY18" fmla="*/ 2088095 h 3779656"/>
                  <a:gd name="connsiteX19" fmla="*/ 1256306 w 5506584"/>
                  <a:gd name="connsiteY19" fmla="*/ 2899083 h 3779656"/>
                  <a:gd name="connsiteX20" fmla="*/ 1443587 w 5506584"/>
                  <a:gd name="connsiteY20" fmla="*/ 3779656 h 3779656"/>
                  <a:gd name="connsiteX21" fmla="*/ 818984 w 5506584"/>
                  <a:gd name="connsiteY21" fmla="*/ 3143957 h 3779656"/>
                  <a:gd name="connsiteX22" fmla="*/ 0 w 5506584"/>
                  <a:gd name="connsiteY22" fmla="*/ 2946791 h 3779656"/>
                  <a:gd name="connsiteX23" fmla="*/ 826935 w 5506584"/>
                  <a:gd name="connsiteY23" fmla="*/ 2636690 h 3779656"/>
                  <a:gd name="connsiteX24" fmla="*/ 1752880 w 5506584"/>
                  <a:gd name="connsiteY24" fmla="*/ 1173695 h 3779656"/>
                  <a:gd name="connsiteX25" fmla="*/ 2579675 w 5506584"/>
                  <a:gd name="connsiteY25" fmla="*/ 620921 h 3779656"/>
                  <a:gd name="connsiteX26" fmla="*/ 3023741 w 5506584"/>
                  <a:gd name="connsiteY26" fmla="*/ 527931 h 3779656"/>
                  <a:gd name="connsiteX27" fmla="*/ 3140765 w 5506584"/>
                  <a:gd name="connsiteY27" fmla="*/ 553448 h 3779656"/>
                  <a:gd name="connsiteX28" fmla="*/ 2734440 w 5506584"/>
                  <a:gd name="connsiteY28" fmla="*/ 71966 h 3779656"/>
                  <a:gd name="connsiteX29" fmla="*/ 3310529 w 5506584"/>
                  <a:gd name="connsiteY29" fmla="*/ 121652 h 3779656"/>
                  <a:gd name="connsiteX0" fmla="*/ 3310529 w 5506584"/>
                  <a:gd name="connsiteY0" fmla="*/ 121652 h 3779656"/>
                  <a:gd name="connsiteX1" fmla="*/ 3840480 w 5506584"/>
                  <a:gd name="connsiteY1" fmla="*/ 561400 h 3779656"/>
                  <a:gd name="connsiteX2" fmla="*/ 4899008 w 5506584"/>
                  <a:gd name="connsiteY2" fmla="*/ 1186581 h 3779656"/>
                  <a:gd name="connsiteX3" fmla="*/ 5260747 w 5506584"/>
                  <a:gd name="connsiteY3" fmla="*/ 2166295 h 3779656"/>
                  <a:gd name="connsiteX4" fmla="*/ 5422789 w 5506584"/>
                  <a:gd name="connsiteY4" fmla="*/ 2627975 h 3779656"/>
                  <a:gd name="connsiteX5" fmla="*/ 4964322 w 5506584"/>
                  <a:gd name="connsiteY5" fmla="*/ 2507938 h 3779656"/>
                  <a:gd name="connsiteX6" fmla="*/ 4810539 w 5506584"/>
                  <a:gd name="connsiteY6" fmla="*/ 2270930 h 3779656"/>
                  <a:gd name="connsiteX7" fmla="*/ 4913906 w 5506584"/>
                  <a:gd name="connsiteY7" fmla="*/ 2509469 h 3779656"/>
                  <a:gd name="connsiteX8" fmla="*/ 4909368 w 5506584"/>
                  <a:gd name="connsiteY8" fmla="*/ 2511715 h 3779656"/>
                  <a:gd name="connsiteX9" fmla="*/ 4904202 w 5506584"/>
                  <a:gd name="connsiteY9" fmla="*/ 2573709 h 3779656"/>
                  <a:gd name="connsiteX10" fmla="*/ 4444419 w 5506584"/>
                  <a:gd name="connsiteY10" fmla="*/ 2418725 h 3779656"/>
                  <a:gd name="connsiteX11" fmla="*/ 4023360 w 5506584"/>
                  <a:gd name="connsiteY11" fmla="*/ 2119855 h 3779656"/>
                  <a:gd name="connsiteX12" fmla="*/ 4079019 w 5506584"/>
                  <a:gd name="connsiteY12" fmla="*/ 1936975 h 3779656"/>
                  <a:gd name="connsiteX13" fmla="*/ 3962720 w 5506584"/>
                  <a:gd name="connsiteY13" fmla="*/ 2156729 h 3779656"/>
                  <a:gd name="connsiteX14" fmla="*/ 3638507 w 5506584"/>
                  <a:gd name="connsiteY14" fmla="*/ 2310237 h 3779656"/>
                  <a:gd name="connsiteX15" fmla="*/ 2997641 w 5506584"/>
                  <a:gd name="connsiteY15" fmla="*/ 2302735 h 3779656"/>
                  <a:gd name="connsiteX16" fmla="*/ 3545598 w 5506584"/>
                  <a:gd name="connsiteY16" fmla="*/ 1670751 h 3779656"/>
                  <a:gd name="connsiteX17" fmla="*/ 3444074 w 5506584"/>
                  <a:gd name="connsiteY17" fmla="*/ 1873365 h 3779656"/>
                  <a:gd name="connsiteX18" fmla="*/ 2305653 w 5506584"/>
                  <a:gd name="connsiteY18" fmla="*/ 2088095 h 3779656"/>
                  <a:gd name="connsiteX19" fmla="*/ 1256306 w 5506584"/>
                  <a:gd name="connsiteY19" fmla="*/ 2899083 h 3779656"/>
                  <a:gd name="connsiteX20" fmla="*/ 1443587 w 5506584"/>
                  <a:gd name="connsiteY20" fmla="*/ 3779656 h 3779656"/>
                  <a:gd name="connsiteX21" fmla="*/ 818984 w 5506584"/>
                  <a:gd name="connsiteY21" fmla="*/ 3143957 h 3779656"/>
                  <a:gd name="connsiteX22" fmla="*/ 0 w 5506584"/>
                  <a:gd name="connsiteY22" fmla="*/ 2946791 h 3779656"/>
                  <a:gd name="connsiteX23" fmla="*/ 826935 w 5506584"/>
                  <a:gd name="connsiteY23" fmla="*/ 2636690 h 3779656"/>
                  <a:gd name="connsiteX24" fmla="*/ 1752880 w 5506584"/>
                  <a:gd name="connsiteY24" fmla="*/ 1173695 h 3779656"/>
                  <a:gd name="connsiteX25" fmla="*/ 2579675 w 5506584"/>
                  <a:gd name="connsiteY25" fmla="*/ 620921 h 3779656"/>
                  <a:gd name="connsiteX26" fmla="*/ 3023741 w 5506584"/>
                  <a:gd name="connsiteY26" fmla="*/ 527931 h 3779656"/>
                  <a:gd name="connsiteX27" fmla="*/ 3140765 w 5506584"/>
                  <a:gd name="connsiteY27" fmla="*/ 553448 h 3779656"/>
                  <a:gd name="connsiteX28" fmla="*/ 2734440 w 5506584"/>
                  <a:gd name="connsiteY28" fmla="*/ 71966 h 3779656"/>
                  <a:gd name="connsiteX29" fmla="*/ 3310529 w 5506584"/>
                  <a:gd name="connsiteY29" fmla="*/ 121652 h 3779656"/>
                  <a:gd name="connsiteX0" fmla="*/ 3310529 w 5506584"/>
                  <a:gd name="connsiteY0" fmla="*/ 121652 h 3779656"/>
                  <a:gd name="connsiteX1" fmla="*/ 3840480 w 5506584"/>
                  <a:gd name="connsiteY1" fmla="*/ 561400 h 3779656"/>
                  <a:gd name="connsiteX2" fmla="*/ 4899008 w 5506584"/>
                  <a:gd name="connsiteY2" fmla="*/ 1186581 h 3779656"/>
                  <a:gd name="connsiteX3" fmla="*/ 5260747 w 5506584"/>
                  <a:gd name="connsiteY3" fmla="*/ 2166295 h 3779656"/>
                  <a:gd name="connsiteX4" fmla="*/ 5422789 w 5506584"/>
                  <a:gd name="connsiteY4" fmla="*/ 2627975 h 3779656"/>
                  <a:gd name="connsiteX5" fmla="*/ 4964322 w 5506584"/>
                  <a:gd name="connsiteY5" fmla="*/ 2507938 h 3779656"/>
                  <a:gd name="connsiteX6" fmla="*/ 4810539 w 5506584"/>
                  <a:gd name="connsiteY6" fmla="*/ 2270930 h 3779656"/>
                  <a:gd name="connsiteX7" fmla="*/ 4913906 w 5506584"/>
                  <a:gd name="connsiteY7" fmla="*/ 2509469 h 3779656"/>
                  <a:gd name="connsiteX8" fmla="*/ 4909368 w 5506584"/>
                  <a:gd name="connsiteY8" fmla="*/ 2511715 h 3779656"/>
                  <a:gd name="connsiteX9" fmla="*/ 4904202 w 5506584"/>
                  <a:gd name="connsiteY9" fmla="*/ 2573709 h 3779656"/>
                  <a:gd name="connsiteX10" fmla="*/ 4444419 w 5506584"/>
                  <a:gd name="connsiteY10" fmla="*/ 2418725 h 3779656"/>
                  <a:gd name="connsiteX11" fmla="*/ 4023360 w 5506584"/>
                  <a:gd name="connsiteY11" fmla="*/ 2119855 h 3779656"/>
                  <a:gd name="connsiteX12" fmla="*/ 4079019 w 5506584"/>
                  <a:gd name="connsiteY12" fmla="*/ 1936975 h 3779656"/>
                  <a:gd name="connsiteX13" fmla="*/ 3962720 w 5506584"/>
                  <a:gd name="connsiteY13" fmla="*/ 2156729 h 3779656"/>
                  <a:gd name="connsiteX14" fmla="*/ 3638507 w 5506584"/>
                  <a:gd name="connsiteY14" fmla="*/ 2310237 h 3779656"/>
                  <a:gd name="connsiteX15" fmla="*/ 2997641 w 5506584"/>
                  <a:gd name="connsiteY15" fmla="*/ 2302735 h 3779656"/>
                  <a:gd name="connsiteX16" fmla="*/ 3545598 w 5506584"/>
                  <a:gd name="connsiteY16" fmla="*/ 1670751 h 3779656"/>
                  <a:gd name="connsiteX17" fmla="*/ 3444074 w 5506584"/>
                  <a:gd name="connsiteY17" fmla="*/ 1873365 h 3779656"/>
                  <a:gd name="connsiteX18" fmla="*/ 2305653 w 5506584"/>
                  <a:gd name="connsiteY18" fmla="*/ 2088095 h 3779656"/>
                  <a:gd name="connsiteX19" fmla="*/ 1256306 w 5506584"/>
                  <a:gd name="connsiteY19" fmla="*/ 2899083 h 3779656"/>
                  <a:gd name="connsiteX20" fmla="*/ 1443587 w 5506584"/>
                  <a:gd name="connsiteY20" fmla="*/ 3779656 h 3779656"/>
                  <a:gd name="connsiteX21" fmla="*/ 818984 w 5506584"/>
                  <a:gd name="connsiteY21" fmla="*/ 3143957 h 3779656"/>
                  <a:gd name="connsiteX22" fmla="*/ 0 w 5506584"/>
                  <a:gd name="connsiteY22" fmla="*/ 2946791 h 3779656"/>
                  <a:gd name="connsiteX23" fmla="*/ 826935 w 5506584"/>
                  <a:gd name="connsiteY23" fmla="*/ 2636690 h 3779656"/>
                  <a:gd name="connsiteX24" fmla="*/ 1752880 w 5506584"/>
                  <a:gd name="connsiteY24" fmla="*/ 1173695 h 3779656"/>
                  <a:gd name="connsiteX25" fmla="*/ 2579675 w 5506584"/>
                  <a:gd name="connsiteY25" fmla="*/ 620921 h 3779656"/>
                  <a:gd name="connsiteX26" fmla="*/ 3023741 w 5506584"/>
                  <a:gd name="connsiteY26" fmla="*/ 527931 h 3779656"/>
                  <a:gd name="connsiteX27" fmla="*/ 3140765 w 5506584"/>
                  <a:gd name="connsiteY27" fmla="*/ 553448 h 3779656"/>
                  <a:gd name="connsiteX28" fmla="*/ 2734440 w 5506584"/>
                  <a:gd name="connsiteY28" fmla="*/ 71966 h 3779656"/>
                  <a:gd name="connsiteX29" fmla="*/ 3310529 w 5506584"/>
                  <a:gd name="connsiteY29" fmla="*/ 121652 h 3779656"/>
                  <a:gd name="connsiteX0" fmla="*/ 3310529 w 5506584"/>
                  <a:gd name="connsiteY0" fmla="*/ 121652 h 3779656"/>
                  <a:gd name="connsiteX1" fmla="*/ 3840480 w 5506584"/>
                  <a:gd name="connsiteY1" fmla="*/ 561400 h 3779656"/>
                  <a:gd name="connsiteX2" fmla="*/ 4899008 w 5506584"/>
                  <a:gd name="connsiteY2" fmla="*/ 1186581 h 3779656"/>
                  <a:gd name="connsiteX3" fmla="*/ 5260747 w 5506584"/>
                  <a:gd name="connsiteY3" fmla="*/ 2166295 h 3779656"/>
                  <a:gd name="connsiteX4" fmla="*/ 5422789 w 5506584"/>
                  <a:gd name="connsiteY4" fmla="*/ 2627975 h 3779656"/>
                  <a:gd name="connsiteX5" fmla="*/ 4964322 w 5506584"/>
                  <a:gd name="connsiteY5" fmla="*/ 2507938 h 3779656"/>
                  <a:gd name="connsiteX6" fmla="*/ 4810539 w 5506584"/>
                  <a:gd name="connsiteY6" fmla="*/ 2270930 h 3779656"/>
                  <a:gd name="connsiteX7" fmla="*/ 4913906 w 5506584"/>
                  <a:gd name="connsiteY7" fmla="*/ 2509469 h 3779656"/>
                  <a:gd name="connsiteX8" fmla="*/ 4909368 w 5506584"/>
                  <a:gd name="connsiteY8" fmla="*/ 2511715 h 3779656"/>
                  <a:gd name="connsiteX9" fmla="*/ 4904202 w 5506584"/>
                  <a:gd name="connsiteY9" fmla="*/ 2573709 h 3779656"/>
                  <a:gd name="connsiteX10" fmla="*/ 4444419 w 5506584"/>
                  <a:gd name="connsiteY10" fmla="*/ 2418725 h 3779656"/>
                  <a:gd name="connsiteX11" fmla="*/ 4023360 w 5506584"/>
                  <a:gd name="connsiteY11" fmla="*/ 2119855 h 3779656"/>
                  <a:gd name="connsiteX12" fmla="*/ 4079019 w 5506584"/>
                  <a:gd name="connsiteY12" fmla="*/ 1936975 h 3779656"/>
                  <a:gd name="connsiteX13" fmla="*/ 3962720 w 5506584"/>
                  <a:gd name="connsiteY13" fmla="*/ 2156729 h 3779656"/>
                  <a:gd name="connsiteX14" fmla="*/ 3638507 w 5506584"/>
                  <a:gd name="connsiteY14" fmla="*/ 2310237 h 3779656"/>
                  <a:gd name="connsiteX15" fmla="*/ 2997641 w 5506584"/>
                  <a:gd name="connsiteY15" fmla="*/ 2302735 h 3779656"/>
                  <a:gd name="connsiteX16" fmla="*/ 3545598 w 5506584"/>
                  <a:gd name="connsiteY16" fmla="*/ 1670751 h 3779656"/>
                  <a:gd name="connsiteX17" fmla="*/ 3444074 w 5506584"/>
                  <a:gd name="connsiteY17" fmla="*/ 1873365 h 3779656"/>
                  <a:gd name="connsiteX18" fmla="*/ 2305653 w 5506584"/>
                  <a:gd name="connsiteY18" fmla="*/ 2088095 h 3779656"/>
                  <a:gd name="connsiteX19" fmla="*/ 1256306 w 5506584"/>
                  <a:gd name="connsiteY19" fmla="*/ 2899083 h 3779656"/>
                  <a:gd name="connsiteX20" fmla="*/ 1443587 w 5506584"/>
                  <a:gd name="connsiteY20" fmla="*/ 3779656 h 3779656"/>
                  <a:gd name="connsiteX21" fmla="*/ 818984 w 5506584"/>
                  <a:gd name="connsiteY21" fmla="*/ 3143957 h 3779656"/>
                  <a:gd name="connsiteX22" fmla="*/ 0 w 5506584"/>
                  <a:gd name="connsiteY22" fmla="*/ 2946791 h 3779656"/>
                  <a:gd name="connsiteX23" fmla="*/ 826935 w 5506584"/>
                  <a:gd name="connsiteY23" fmla="*/ 2636690 h 3779656"/>
                  <a:gd name="connsiteX24" fmla="*/ 1752880 w 5506584"/>
                  <a:gd name="connsiteY24" fmla="*/ 1173695 h 3779656"/>
                  <a:gd name="connsiteX25" fmla="*/ 2579675 w 5506584"/>
                  <a:gd name="connsiteY25" fmla="*/ 620921 h 3779656"/>
                  <a:gd name="connsiteX26" fmla="*/ 3023741 w 5506584"/>
                  <a:gd name="connsiteY26" fmla="*/ 527931 h 3779656"/>
                  <a:gd name="connsiteX27" fmla="*/ 3140765 w 5506584"/>
                  <a:gd name="connsiteY27" fmla="*/ 553448 h 3779656"/>
                  <a:gd name="connsiteX28" fmla="*/ 2734440 w 5506584"/>
                  <a:gd name="connsiteY28" fmla="*/ 71966 h 3779656"/>
                  <a:gd name="connsiteX29" fmla="*/ 3310529 w 5506584"/>
                  <a:gd name="connsiteY29" fmla="*/ 121652 h 3779656"/>
                  <a:gd name="connsiteX0" fmla="*/ 3310529 w 5506584"/>
                  <a:gd name="connsiteY0" fmla="*/ 121652 h 3779656"/>
                  <a:gd name="connsiteX1" fmla="*/ 3840480 w 5506584"/>
                  <a:gd name="connsiteY1" fmla="*/ 561400 h 3779656"/>
                  <a:gd name="connsiteX2" fmla="*/ 4899008 w 5506584"/>
                  <a:gd name="connsiteY2" fmla="*/ 1186581 h 3779656"/>
                  <a:gd name="connsiteX3" fmla="*/ 5260747 w 5506584"/>
                  <a:gd name="connsiteY3" fmla="*/ 2166295 h 3779656"/>
                  <a:gd name="connsiteX4" fmla="*/ 5422789 w 5506584"/>
                  <a:gd name="connsiteY4" fmla="*/ 2627975 h 3779656"/>
                  <a:gd name="connsiteX5" fmla="*/ 4964322 w 5506584"/>
                  <a:gd name="connsiteY5" fmla="*/ 2507938 h 3779656"/>
                  <a:gd name="connsiteX6" fmla="*/ 4810539 w 5506584"/>
                  <a:gd name="connsiteY6" fmla="*/ 2270930 h 3779656"/>
                  <a:gd name="connsiteX7" fmla="*/ 4913906 w 5506584"/>
                  <a:gd name="connsiteY7" fmla="*/ 2509469 h 3779656"/>
                  <a:gd name="connsiteX8" fmla="*/ 4909368 w 5506584"/>
                  <a:gd name="connsiteY8" fmla="*/ 2511715 h 3779656"/>
                  <a:gd name="connsiteX9" fmla="*/ 4904202 w 5506584"/>
                  <a:gd name="connsiteY9" fmla="*/ 2573709 h 3779656"/>
                  <a:gd name="connsiteX10" fmla="*/ 4444419 w 5506584"/>
                  <a:gd name="connsiteY10" fmla="*/ 2418725 h 3779656"/>
                  <a:gd name="connsiteX11" fmla="*/ 4023360 w 5506584"/>
                  <a:gd name="connsiteY11" fmla="*/ 2119855 h 3779656"/>
                  <a:gd name="connsiteX12" fmla="*/ 4079019 w 5506584"/>
                  <a:gd name="connsiteY12" fmla="*/ 1936975 h 3779656"/>
                  <a:gd name="connsiteX13" fmla="*/ 3962720 w 5506584"/>
                  <a:gd name="connsiteY13" fmla="*/ 2156729 h 3779656"/>
                  <a:gd name="connsiteX14" fmla="*/ 3638507 w 5506584"/>
                  <a:gd name="connsiteY14" fmla="*/ 2310237 h 3779656"/>
                  <a:gd name="connsiteX15" fmla="*/ 2997641 w 5506584"/>
                  <a:gd name="connsiteY15" fmla="*/ 2302735 h 3779656"/>
                  <a:gd name="connsiteX16" fmla="*/ 3545598 w 5506584"/>
                  <a:gd name="connsiteY16" fmla="*/ 1670751 h 3779656"/>
                  <a:gd name="connsiteX17" fmla="*/ 3444074 w 5506584"/>
                  <a:gd name="connsiteY17" fmla="*/ 1873365 h 3779656"/>
                  <a:gd name="connsiteX18" fmla="*/ 2305653 w 5506584"/>
                  <a:gd name="connsiteY18" fmla="*/ 2030945 h 3779656"/>
                  <a:gd name="connsiteX19" fmla="*/ 1256306 w 5506584"/>
                  <a:gd name="connsiteY19" fmla="*/ 2899083 h 3779656"/>
                  <a:gd name="connsiteX20" fmla="*/ 1443587 w 5506584"/>
                  <a:gd name="connsiteY20" fmla="*/ 3779656 h 3779656"/>
                  <a:gd name="connsiteX21" fmla="*/ 818984 w 5506584"/>
                  <a:gd name="connsiteY21" fmla="*/ 3143957 h 3779656"/>
                  <a:gd name="connsiteX22" fmla="*/ 0 w 5506584"/>
                  <a:gd name="connsiteY22" fmla="*/ 2946791 h 3779656"/>
                  <a:gd name="connsiteX23" fmla="*/ 826935 w 5506584"/>
                  <a:gd name="connsiteY23" fmla="*/ 2636690 h 3779656"/>
                  <a:gd name="connsiteX24" fmla="*/ 1752880 w 5506584"/>
                  <a:gd name="connsiteY24" fmla="*/ 1173695 h 3779656"/>
                  <a:gd name="connsiteX25" fmla="*/ 2579675 w 5506584"/>
                  <a:gd name="connsiteY25" fmla="*/ 620921 h 3779656"/>
                  <a:gd name="connsiteX26" fmla="*/ 3023741 w 5506584"/>
                  <a:gd name="connsiteY26" fmla="*/ 527931 h 3779656"/>
                  <a:gd name="connsiteX27" fmla="*/ 3140765 w 5506584"/>
                  <a:gd name="connsiteY27" fmla="*/ 553448 h 3779656"/>
                  <a:gd name="connsiteX28" fmla="*/ 2734440 w 5506584"/>
                  <a:gd name="connsiteY28" fmla="*/ 71966 h 3779656"/>
                  <a:gd name="connsiteX29" fmla="*/ 3310529 w 5506584"/>
                  <a:gd name="connsiteY29" fmla="*/ 121652 h 3779656"/>
                  <a:gd name="connsiteX0" fmla="*/ 3310529 w 5506584"/>
                  <a:gd name="connsiteY0" fmla="*/ 121652 h 3779656"/>
                  <a:gd name="connsiteX1" fmla="*/ 3840480 w 5506584"/>
                  <a:gd name="connsiteY1" fmla="*/ 561400 h 3779656"/>
                  <a:gd name="connsiteX2" fmla="*/ 4899008 w 5506584"/>
                  <a:gd name="connsiteY2" fmla="*/ 1186581 h 3779656"/>
                  <a:gd name="connsiteX3" fmla="*/ 5260747 w 5506584"/>
                  <a:gd name="connsiteY3" fmla="*/ 2166295 h 3779656"/>
                  <a:gd name="connsiteX4" fmla="*/ 5422789 w 5506584"/>
                  <a:gd name="connsiteY4" fmla="*/ 2627975 h 3779656"/>
                  <a:gd name="connsiteX5" fmla="*/ 4964322 w 5506584"/>
                  <a:gd name="connsiteY5" fmla="*/ 2507938 h 3779656"/>
                  <a:gd name="connsiteX6" fmla="*/ 4810539 w 5506584"/>
                  <a:gd name="connsiteY6" fmla="*/ 2270930 h 3779656"/>
                  <a:gd name="connsiteX7" fmla="*/ 4913906 w 5506584"/>
                  <a:gd name="connsiteY7" fmla="*/ 2509469 h 3779656"/>
                  <a:gd name="connsiteX8" fmla="*/ 4909368 w 5506584"/>
                  <a:gd name="connsiteY8" fmla="*/ 2511715 h 3779656"/>
                  <a:gd name="connsiteX9" fmla="*/ 4904202 w 5506584"/>
                  <a:gd name="connsiteY9" fmla="*/ 2573709 h 3779656"/>
                  <a:gd name="connsiteX10" fmla="*/ 4444419 w 5506584"/>
                  <a:gd name="connsiteY10" fmla="*/ 2418725 h 3779656"/>
                  <a:gd name="connsiteX11" fmla="*/ 4023360 w 5506584"/>
                  <a:gd name="connsiteY11" fmla="*/ 2119855 h 3779656"/>
                  <a:gd name="connsiteX12" fmla="*/ 4079019 w 5506584"/>
                  <a:gd name="connsiteY12" fmla="*/ 1936975 h 3779656"/>
                  <a:gd name="connsiteX13" fmla="*/ 3962720 w 5506584"/>
                  <a:gd name="connsiteY13" fmla="*/ 2156729 h 3779656"/>
                  <a:gd name="connsiteX14" fmla="*/ 3638507 w 5506584"/>
                  <a:gd name="connsiteY14" fmla="*/ 2310237 h 3779656"/>
                  <a:gd name="connsiteX15" fmla="*/ 2997641 w 5506584"/>
                  <a:gd name="connsiteY15" fmla="*/ 2302735 h 3779656"/>
                  <a:gd name="connsiteX16" fmla="*/ 3545598 w 5506584"/>
                  <a:gd name="connsiteY16" fmla="*/ 1670751 h 3779656"/>
                  <a:gd name="connsiteX17" fmla="*/ 3444074 w 5506584"/>
                  <a:gd name="connsiteY17" fmla="*/ 1873365 h 3779656"/>
                  <a:gd name="connsiteX18" fmla="*/ 2305653 w 5506584"/>
                  <a:gd name="connsiteY18" fmla="*/ 1983320 h 3779656"/>
                  <a:gd name="connsiteX19" fmla="*/ 1256306 w 5506584"/>
                  <a:gd name="connsiteY19" fmla="*/ 2899083 h 3779656"/>
                  <a:gd name="connsiteX20" fmla="*/ 1443587 w 5506584"/>
                  <a:gd name="connsiteY20" fmla="*/ 3779656 h 3779656"/>
                  <a:gd name="connsiteX21" fmla="*/ 818984 w 5506584"/>
                  <a:gd name="connsiteY21" fmla="*/ 3143957 h 3779656"/>
                  <a:gd name="connsiteX22" fmla="*/ 0 w 5506584"/>
                  <a:gd name="connsiteY22" fmla="*/ 2946791 h 3779656"/>
                  <a:gd name="connsiteX23" fmla="*/ 826935 w 5506584"/>
                  <a:gd name="connsiteY23" fmla="*/ 2636690 h 3779656"/>
                  <a:gd name="connsiteX24" fmla="*/ 1752880 w 5506584"/>
                  <a:gd name="connsiteY24" fmla="*/ 1173695 h 3779656"/>
                  <a:gd name="connsiteX25" fmla="*/ 2579675 w 5506584"/>
                  <a:gd name="connsiteY25" fmla="*/ 620921 h 3779656"/>
                  <a:gd name="connsiteX26" fmla="*/ 3023741 w 5506584"/>
                  <a:gd name="connsiteY26" fmla="*/ 527931 h 3779656"/>
                  <a:gd name="connsiteX27" fmla="*/ 3140765 w 5506584"/>
                  <a:gd name="connsiteY27" fmla="*/ 553448 h 3779656"/>
                  <a:gd name="connsiteX28" fmla="*/ 2734440 w 5506584"/>
                  <a:gd name="connsiteY28" fmla="*/ 71966 h 3779656"/>
                  <a:gd name="connsiteX29" fmla="*/ 3310529 w 5506584"/>
                  <a:gd name="connsiteY29" fmla="*/ 121652 h 3779656"/>
                  <a:gd name="connsiteX0" fmla="*/ 3310529 w 5506584"/>
                  <a:gd name="connsiteY0" fmla="*/ 121652 h 3779656"/>
                  <a:gd name="connsiteX1" fmla="*/ 3840480 w 5506584"/>
                  <a:gd name="connsiteY1" fmla="*/ 561400 h 3779656"/>
                  <a:gd name="connsiteX2" fmla="*/ 4899008 w 5506584"/>
                  <a:gd name="connsiteY2" fmla="*/ 1186581 h 3779656"/>
                  <a:gd name="connsiteX3" fmla="*/ 5260747 w 5506584"/>
                  <a:gd name="connsiteY3" fmla="*/ 2166295 h 3779656"/>
                  <a:gd name="connsiteX4" fmla="*/ 5422789 w 5506584"/>
                  <a:gd name="connsiteY4" fmla="*/ 2627975 h 3779656"/>
                  <a:gd name="connsiteX5" fmla="*/ 4964322 w 5506584"/>
                  <a:gd name="connsiteY5" fmla="*/ 2507938 h 3779656"/>
                  <a:gd name="connsiteX6" fmla="*/ 4810539 w 5506584"/>
                  <a:gd name="connsiteY6" fmla="*/ 2270930 h 3779656"/>
                  <a:gd name="connsiteX7" fmla="*/ 4913906 w 5506584"/>
                  <a:gd name="connsiteY7" fmla="*/ 2509469 h 3779656"/>
                  <a:gd name="connsiteX8" fmla="*/ 4909368 w 5506584"/>
                  <a:gd name="connsiteY8" fmla="*/ 2511715 h 3779656"/>
                  <a:gd name="connsiteX9" fmla="*/ 4904202 w 5506584"/>
                  <a:gd name="connsiteY9" fmla="*/ 2573709 h 3779656"/>
                  <a:gd name="connsiteX10" fmla="*/ 4444419 w 5506584"/>
                  <a:gd name="connsiteY10" fmla="*/ 2418725 h 3779656"/>
                  <a:gd name="connsiteX11" fmla="*/ 4023360 w 5506584"/>
                  <a:gd name="connsiteY11" fmla="*/ 2119855 h 3779656"/>
                  <a:gd name="connsiteX12" fmla="*/ 4079019 w 5506584"/>
                  <a:gd name="connsiteY12" fmla="*/ 1936975 h 3779656"/>
                  <a:gd name="connsiteX13" fmla="*/ 3962720 w 5506584"/>
                  <a:gd name="connsiteY13" fmla="*/ 2156729 h 3779656"/>
                  <a:gd name="connsiteX14" fmla="*/ 3638507 w 5506584"/>
                  <a:gd name="connsiteY14" fmla="*/ 2310237 h 3779656"/>
                  <a:gd name="connsiteX15" fmla="*/ 2997641 w 5506584"/>
                  <a:gd name="connsiteY15" fmla="*/ 2302735 h 3779656"/>
                  <a:gd name="connsiteX16" fmla="*/ 3545598 w 5506584"/>
                  <a:gd name="connsiteY16" fmla="*/ 1670751 h 3779656"/>
                  <a:gd name="connsiteX17" fmla="*/ 3444074 w 5506584"/>
                  <a:gd name="connsiteY17" fmla="*/ 1873365 h 3779656"/>
                  <a:gd name="connsiteX18" fmla="*/ 2395208 w 5506584"/>
                  <a:gd name="connsiteY18" fmla="*/ 2101155 h 3779656"/>
                  <a:gd name="connsiteX19" fmla="*/ 1256306 w 5506584"/>
                  <a:gd name="connsiteY19" fmla="*/ 2899083 h 3779656"/>
                  <a:gd name="connsiteX20" fmla="*/ 1443587 w 5506584"/>
                  <a:gd name="connsiteY20" fmla="*/ 3779656 h 3779656"/>
                  <a:gd name="connsiteX21" fmla="*/ 818984 w 5506584"/>
                  <a:gd name="connsiteY21" fmla="*/ 3143957 h 3779656"/>
                  <a:gd name="connsiteX22" fmla="*/ 0 w 5506584"/>
                  <a:gd name="connsiteY22" fmla="*/ 2946791 h 3779656"/>
                  <a:gd name="connsiteX23" fmla="*/ 826935 w 5506584"/>
                  <a:gd name="connsiteY23" fmla="*/ 2636690 h 3779656"/>
                  <a:gd name="connsiteX24" fmla="*/ 1752880 w 5506584"/>
                  <a:gd name="connsiteY24" fmla="*/ 1173695 h 3779656"/>
                  <a:gd name="connsiteX25" fmla="*/ 2579675 w 5506584"/>
                  <a:gd name="connsiteY25" fmla="*/ 620921 h 3779656"/>
                  <a:gd name="connsiteX26" fmla="*/ 3023741 w 5506584"/>
                  <a:gd name="connsiteY26" fmla="*/ 527931 h 3779656"/>
                  <a:gd name="connsiteX27" fmla="*/ 3140765 w 5506584"/>
                  <a:gd name="connsiteY27" fmla="*/ 553448 h 3779656"/>
                  <a:gd name="connsiteX28" fmla="*/ 2734440 w 5506584"/>
                  <a:gd name="connsiteY28" fmla="*/ 71966 h 3779656"/>
                  <a:gd name="connsiteX29" fmla="*/ 3310529 w 5506584"/>
                  <a:gd name="connsiteY29" fmla="*/ 121652 h 3779656"/>
                  <a:gd name="connsiteX0" fmla="*/ 3310529 w 5506584"/>
                  <a:gd name="connsiteY0" fmla="*/ 121652 h 3779656"/>
                  <a:gd name="connsiteX1" fmla="*/ 3840480 w 5506584"/>
                  <a:gd name="connsiteY1" fmla="*/ 561400 h 3779656"/>
                  <a:gd name="connsiteX2" fmla="*/ 4899008 w 5506584"/>
                  <a:gd name="connsiteY2" fmla="*/ 1186581 h 3779656"/>
                  <a:gd name="connsiteX3" fmla="*/ 5260747 w 5506584"/>
                  <a:gd name="connsiteY3" fmla="*/ 2166295 h 3779656"/>
                  <a:gd name="connsiteX4" fmla="*/ 5422789 w 5506584"/>
                  <a:gd name="connsiteY4" fmla="*/ 2627975 h 3779656"/>
                  <a:gd name="connsiteX5" fmla="*/ 4964322 w 5506584"/>
                  <a:gd name="connsiteY5" fmla="*/ 2507938 h 3779656"/>
                  <a:gd name="connsiteX6" fmla="*/ 4810539 w 5506584"/>
                  <a:gd name="connsiteY6" fmla="*/ 2270930 h 3779656"/>
                  <a:gd name="connsiteX7" fmla="*/ 4913906 w 5506584"/>
                  <a:gd name="connsiteY7" fmla="*/ 2509469 h 3779656"/>
                  <a:gd name="connsiteX8" fmla="*/ 4909368 w 5506584"/>
                  <a:gd name="connsiteY8" fmla="*/ 2511715 h 3779656"/>
                  <a:gd name="connsiteX9" fmla="*/ 4904202 w 5506584"/>
                  <a:gd name="connsiteY9" fmla="*/ 2573709 h 3779656"/>
                  <a:gd name="connsiteX10" fmla="*/ 4444419 w 5506584"/>
                  <a:gd name="connsiteY10" fmla="*/ 2418725 h 3779656"/>
                  <a:gd name="connsiteX11" fmla="*/ 4023360 w 5506584"/>
                  <a:gd name="connsiteY11" fmla="*/ 2119855 h 3779656"/>
                  <a:gd name="connsiteX12" fmla="*/ 4079019 w 5506584"/>
                  <a:gd name="connsiteY12" fmla="*/ 1936975 h 3779656"/>
                  <a:gd name="connsiteX13" fmla="*/ 3962720 w 5506584"/>
                  <a:gd name="connsiteY13" fmla="*/ 2156729 h 3779656"/>
                  <a:gd name="connsiteX14" fmla="*/ 3638507 w 5506584"/>
                  <a:gd name="connsiteY14" fmla="*/ 2310237 h 3779656"/>
                  <a:gd name="connsiteX15" fmla="*/ 2997641 w 5506584"/>
                  <a:gd name="connsiteY15" fmla="*/ 2302735 h 3779656"/>
                  <a:gd name="connsiteX16" fmla="*/ 3545598 w 5506584"/>
                  <a:gd name="connsiteY16" fmla="*/ 1670751 h 3779656"/>
                  <a:gd name="connsiteX17" fmla="*/ 3444074 w 5506584"/>
                  <a:gd name="connsiteY17" fmla="*/ 1873365 h 3779656"/>
                  <a:gd name="connsiteX18" fmla="*/ 2395208 w 5506584"/>
                  <a:gd name="connsiteY18" fmla="*/ 2101155 h 3779656"/>
                  <a:gd name="connsiteX19" fmla="*/ 1256306 w 5506584"/>
                  <a:gd name="connsiteY19" fmla="*/ 2899083 h 3779656"/>
                  <a:gd name="connsiteX20" fmla="*/ 1443587 w 5506584"/>
                  <a:gd name="connsiteY20" fmla="*/ 3779656 h 3779656"/>
                  <a:gd name="connsiteX21" fmla="*/ 818984 w 5506584"/>
                  <a:gd name="connsiteY21" fmla="*/ 3143957 h 3779656"/>
                  <a:gd name="connsiteX22" fmla="*/ 0 w 5506584"/>
                  <a:gd name="connsiteY22" fmla="*/ 2946791 h 3779656"/>
                  <a:gd name="connsiteX23" fmla="*/ 826935 w 5506584"/>
                  <a:gd name="connsiteY23" fmla="*/ 2636690 h 3779656"/>
                  <a:gd name="connsiteX24" fmla="*/ 1752880 w 5506584"/>
                  <a:gd name="connsiteY24" fmla="*/ 1173695 h 3779656"/>
                  <a:gd name="connsiteX25" fmla="*/ 2579675 w 5506584"/>
                  <a:gd name="connsiteY25" fmla="*/ 620921 h 3779656"/>
                  <a:gd name="connsiteX26" fmla="*/ 3023741 w 5506584"/>
                  <a:gd name="connsiteY26" fmla="*/ 527931 h 3779656"/>
                  <a:gd name="connsiteX27" fmla="*/ 3140765 w 5506584"/>
                  <a:gd name="connsiteY27" fmla="*/ 553448 h 3779656"/>
                  <a:gd name="connsiteX28" fmla="*/ 2734440 w 5506584"/>
                  <a:gd name="connsiteY28" fmla="*/ 71966 h 3779656"/>
                  <a:gd name="connsiteX29" fmla="*/ 3310529 w 5506584"/>
                  <a:gd name="connsiteY29" fmla="*/ 121652 h 3779656"/>
                  <a:gd name="connsiteX0" fmla="*/ 3310529 w 5506584"/>
                  <a:gd name="connsiteY0" fmla="*/ 121652 h 3779656"/>
                  <a:gd name="connsiteX1" fmla="*/ 3840480 w 5506584"/>
                  <a:gd name="connsiteY1" fmla="*/ 561400 h 3779656"/>
                  <a:gd name="connsiteX2" fmla="*/ 4899008 w 5506584"/>
                  <a:gd name="connsiteY2" fmla="*/ 1186581 h 3779656"/>
                  <a:gd name="connsiteX3" fmla="*/ 5260747 w 5506584"/>
                  <a:gd name="connsiteY3" fmla="*/ 2166295 h 3779656"/>
                  <a:gd name="connsiteX4" fmla="*/ 5422789 w 5506584"/>
                  <a:gd name="connsiteY4" fmla="*/ 2627975 h 3779656"/>
                  <a:gd name="connsiteX5" fmla="*/ 4964322 w 5506584"/>
                  <a:gd name="connsiteY5" fmla="*/ 2507938 h 3779656"/>
                  <a:gd name="connsiteX6" fmla="*/ 4810539 w 5506584"/>
                  <a:gd name="connsiteY6" fmla="*/ 2270930 h 3779656"/>
                  <a:gd name="connsiteX7" fmla="*/ 4913906 w 5506584"/>
                  <a:gd name="connsiteY7" fmla="*/ 2509469 h 3779656"/>
                  <a:gd name="connsiteX8" fmla="*/ 4909368 w 5506584"/>
                  <a:gd name="connsiteY8" fmla="*/ 2511715 h 3779656"/>
                  <a:gd name="connsiteX9" fmla="*/ 4904202 w 5506584"/>
                  <a:gd name="connsiteY9" fmla="*/ 2573709 h 3779656"/>
                  <a:gd name="connsiteX10" fmla="*/ 4444419 w 5506584"/>
                  <a:gd name="connsiteY10" fmla="*/ 2418725 h 3779656"/>
                  <a:gd name="connsiteX11" fmla="*/ 4023360 w 5506584"/>
                  <a:gd name="connsiteY11" fmla="*/ 2119855 h 3779656"/>
                  <a:gd name="connsiteX12" fmla="*/ 4079019 w 5506584"/>
                  <a:gd name="connsiteY12" fmla="*/ 1936975 h 3779656"/>
                  <a:gd name="connsiteX13" fmla="*/ 3962720 w 5506584"/>
                  <a:gd name="connsiteY13" fmla="*/ 2156729 h 3779656"/>
                  <a:gd name="connsiteX14" fmla="*/ 3638507 w 5506584"/>
                  <a:gd name="connsiteY14" fmla="*/ 2310237 h 3779656"/>
                  <a:gd name="connsiteX15" fmla="*/ 2997641 w 5506584"/>
                  <a:gd name="connsiteY15" fmla="*/ 2302735 h 3779656"/>
                  <a:gd name="connsiteX16" fmla="*/ 3545598 w 5506584"/>
                  <a:gd name="connsiteY16" fmla="*/ 1670751 h 3779656"/>
                  <a:gd name="connsiteX17" fmla="*/ 3444074 w 5506584"/>
                  <a:gd name="connsiteY17" fmla="*/ 1873365 h 3779656"/>
                  <a:gd name="connsiteX18" fmla="*/ 2395208 w 5506584"/>
                  <a:gd name="connsiteY18" fmla="*/ 2044594 h 3779656"/>
                  <a:gd name="connsiteX19" fmla="*/ 1256306 w 5506584"/>
                  <a:gd name="connsiteY19" fmla="*/ 2899083 h 3779656"/>
                  <a:gd name="connsiteX20" fmla="*/ 1443587 w 5506584"/>
                  <a:gd name="connsiteY20" fmla="*/ 3779656 h 3779656"/>
                  <a:gd name="connsiteX21" fmla="*/ 818984 w 5506584"/>
                  <a:gd name="connsiteY21" fmla="*/ 3143957 h 3779656"/>
                  <a:gd name="connsiteX22" fmla="*/ 0 w 5506584"/>
                  <a:gd name="connsiteY22" fmla="*/ 2946791 h 3779656"/>
                  <a:gd name="connsiteX23" fmla="*/ 826935 w 5506584"/>
                  <a:gd name="connsiteY23" fmla="*/ 2636690 h 3779656"/>
                  <a:gd name="connsiteX24" fmla="*/ 1752880 w 5506584"/>
                  <a:gd name="connsiteY24" fmla="*/ 1173695 h 3779656"/>
                  <a:gd name="connsiteX25" fmla="*/ 2579675 w 5506584"/>
                  <a:gd name="connsiteY25" fmla="*/ 620921 h 3779656"/>
                  <a:gd name="connsiteX26" fmla="*/ 3023741 w 5506584"/>
                  <a:gd name="connsiteY26" fmla="*/ 527931 h 3779656"/>
                  <a:gd name="connsiteX27" fmla="*/ 3140765 w 5506584"/>
                  <a:gd name="connsiteY27" fmla="*/ 553448 h 3779656"/>
                  <a:gd name="connsiteX28" fmla="*/ 2734440 w 5506584"/>
                  <a:gd name="connsiteY28" fmla="*/ 71966 h 3779656"/>
                  <a:gd name="connsiteX29" fmla="*/ 3310529 w 5506584"/>
                  <a:gd name="connsiteY29" fmla="*/ 121652 h 3779656"/>
                  <a:gd name="connsiteX0" fmla="*/ 3310529 w 5506584"/>
                  <a:gd name="connsiteY0" fmla="*/ 121652 h 3779656"/>
                  <a:gd name="connsiteX1" fmla="*/ 3840480 w 5506584"/>
                  <a:gd name="connsiteY1" fmla="*/ 561400 h 3779656"/>
                  <a:gd name="connsiteX2" fmla="*/ 4899008 w 5506584"/>
                  <a:gd name="connsiteY2" fmla="*/ 1186581 h 3779656"/>
                  <a:gd name="connsiteX3" fmla="*/ 5260747 w 5506584"/>
                  <a:gd name="connsiteY3" fmla="*/ 2166295 h 3779656"/>
                  <a:gd name="connsiteX4" fmla="*/ 5422789 w 5506584"/>
                  <a:gd name="connsiteY4" fmla="*/ 2627975 h 3779656"/>
                  <a:gd name="connsiteX5" fmla="*/ 4964322 w 5506584"/>
                  <a:gd name="connsiteY5" fmla="*/ 2507938 h 3779656"/>
                  <a:gd name="connsiteX6" fmla="*/ 4810539 w 5506584"/>
                  <a:gd name="connsiteY6" fmla="*/ 2270930 h 3779656"/>
                  <a:gd name="connsiteX7" fmla="*/ 4913906 w 5506584"/>
                  <a:gd name="connsiteY7" fmla="*/ 2509469 h 3779656"/>
                  <a:gd name="connsiteX8" fmla="*/ 4909368 w 5506584"/>
                  <a:gd name="connsiteY8" fmla="*/ 2511715 h 3779656"/>
                  <a:gd name="connsiteX9" fmla="*/ 4904202 w 5506584"/>
                  <a:gd name="connsiteY9" fmla="*/ 2573709 h 3779656"/>
                  <a:gd name="connsiteX10" fmla="*/ 4444419 w 5506584"/>
                  <a:gd name="connsiteY10" fmla="*/ 2418725 h 3779656"/>
                  <a:gd name="connsiteX11" fmla="*/ 4023360 w 5506584"/>
                  <a:gd name="connsiteY11" fmla="*/ 2119855 h 3779656"/>
                  <a:gd name="connsiteX12" fmla="*/ 4079019 w 5506584"/>
                  <a:gd name="connsiteY12" fmla="*/ 1936975 h 3779656"/>
                  <a:gd name="connsiteX13" fmla="*/ 3962720 w 5506584"/>
                  <a:gd name="connsiteY13" fmla="*/ 2156729 h 3779656"/>
                  <a:gd name="connsiteX14" fmla="*/ 3638507 w 5506584"/>
                  <a:gd name="connsiteY14" fmla="*/ 2310237 h 3779656"/>
                  <a:gd name="connsiteX15" fmla="*/ 2997641 w 5506584"/>
                  <a:gd name="connsiteY15" fmla="*/ 2302735 h 3779656"/>
                  <a:gd name="connsiteX16" fmla="*/ 3545598 w 5506584"/>
                  <a:gd name="connsiteY16" fmla="*/ 1670751 h 3779656"/>
                  <a:gd name="connsiteX17" fmla="*/ 3444074 w 5506584"/>
                  <a:gd name="connsiteY17" fmla="*/ 1873365 h 3779656"/>
                  <a:gd name="connsiteX18" fmla="*/ 2395208 w 5506584"/>
                  <a:gd name="connsiteY18" fmla="*/ 2044594 h 3779656"/>
                  <a:gd name="connsiteX19" fmla="*/ 1256306 w 5506584"/>
                  <a:gd name="connsiteY19" fmla="*/ 2899083 h 3779656"/>
                  <a:gd name="connsiteX20" fmla="*/ 1443587 w 5506584"/>
                  <a:gd name="connsiteY20" fmla="*/ 3779656 h 3779656"/>
                  <a:gd name="connsiteX21" fmla="*/ 818984 w 5506584"/>
                  <a:gd name="connsiteY21" fmla="*/ 3143957 h 3779656"/>
                  <a:gd name="connsiteX22" fmla="*/ 0 w 5506584"/>
                  <a:gd name="connsiteY22" fmla="*/ 2946791 h 3779656"/>
                  <a:gd name="connsiteX23" fmla="*/ 826935 w 5506584"/>
                  <a:gd name="connsiteY23" fmla="*/ 2636690 h 3779656"/>
                  <a:gd name="connsiteX24" fmla="*/ 1752880 w 5506584"/>
                  <a:gd name="connsiteY24" fmla="*/ 1173695 h 3779656"/>
                  <a:gd name="connsiteX25" fmla="*/ 2579675 w 5506584"/>
                  <a:gd name="connsiteY25" fmla="*/ 620921 h 3779656"/>
                  <a:gd name="connsiteX26" fmla="*/ 3023741 w 5506584"/>
                  <a:gd name="connsiteY26" fmla="*/ 527931 h 3779656"/>
                  <a:gd name="connsiteX27" fmla="*/ 3140765 w 5506584"/>
                  <a:gd name="connsiteY27" fmla="*/ 553448 h 3779656"/>
                  <a:gd name="connsiteX28" fmla="*/ 2734440 w 5506584"/>
                  <a:gd name="connsiteY28" fmla="*/ 71966 h 3779656"/>
                  <a:gd name="connsiteX29" fmla="*/ 3310529 w 5506584"/>
                  <a:gd name="connsiteY29" fmla="*/ 121652 h 3779656"/>
                  <a:gd name="connsiteX0" fmla="*/ 3310529 w 5506584"/>
                  <a:gd name="connsiteY0" fmla="*/ 121652 h 3779656"/>
                  <a:gd name="connsiteX1" fmla="*/ 3840480 w 5506584"/>
                  <a:gd name="connsiteY1" fmla="*/ 561400 h 3779656"/>
                  <a:gd name="connsiteX2" fmla="*/ 4899008 w 5506584"/>
                  <a:gd name="connsiteY2" fmla="*/ 1186581 h 3779656"/>
                  <a:gd name="connsiteX3" fmla="*/ 5260747 w 5506584"/>
                  <a:gd name="connsiteY3" fmla="*/ 2166295 h 3779656"/>
                  <a:gd name="connsiteX4" fmla="*/ 5422789 w 5506584"/>
                  <a:gd name="connsiteY4" fmla="*/ 2627975 h 3779656"/>
                  <a:gd name="connsiteX5" fmla="*/ 4964322 w 5506584"/>
                  <a:gd name="connsiteY5" fmla="*/ 2507938 h 3779656"/>
                  <a:gd name="connsiteX6" fmla="*/ 4810539 w 5506584"/>
                  <a:gd name="connsiteY6" fmla="*/ 2270930 h 3779656"/>
                  <a:gd name="connsiteX7" fmla="*/ 4913906 w 5506584"/>
                  <a:gd name="connsiteY7" fmla="*/ 2509469 h 3779656"/>
                  <a:gd name="connsiteX8" fmla="*/ 4909368 w 5506584"/>
                  <a:gd name="connsiteY8" fmla="*/ 2511715 h 3779656"/>
                  <a:gd name="connsiteX9" fmla="*/ 4904202 w 5506584"/>
                  <a:gd name="connsiteY9" fmla="*/ 2573709 h 3779656"/>
                  <a:gd name="connsiteX10" fmla="*/ 4444419 w 5506584"/>
                  <a:gd name="connsiteY10" fmla="*/ 2418725 h 3779656"/>
                  <a:gd name="connsiteX11" fmla="*/ 4023360 w 5506584"/>
                  <a:gd name="connsiteY11" fmla="*/ 2119855 h 3779656"/>
                  <a:gd name="connsiteX12" fmla="*/ 4079019 w 5506584"/>
                  <a:gd name="connsiteY12" fmla="*/ 1936975 h 3779656"/>
                  <a:gd name="connsiteX13" fmla="*/ 3962720 w 5506584"/>
                  <a:gd name="connsiteY13" fmla="*/ 2156729 h 3779656"/>
                  <a:gd name="connsiteX14" fmla="*/ 3638507 w 5506584"/>
                  <a:gd name="connsiteY14" fmla="*/ 2310237 h 3779656"/>
                  <a:gd name="connsiteX15" fmla="*/ 2997641 w 5506584"/>
                  <a:gd name="connsiteY15" fmla="*/ 2302735 h 3779656"/>
                  <a:gd name="connsiteX16" fmla="*/ 3545598 w 5506584"/>
                  <a:gd name="connsiteY16" fmla="*/ 1670751 h 3779656"/>
                  <a:gd name="connsiteX17" fmla="*/ 3444074 w 5506584"/>
                  <a:gd name="connsiteY17" fmla="*/ 1873365 h 3779656"/>
                  <a:gd name="connsiteX18" fmla="*/ 2395208 w 5506584"/>
                  <a:gd name="connsiteY18" fmla="*/ 2044594 h 3779656"/>
                  <a:gd name="connsiteX19" fmla="*/ 1256306 w 5506584"/>
                  <a:gd name="connsiteY19" fmla="*/ 2899083 h 3779656"/>
                  <a:gd name="connsiteX20" fmla="*/ 1443587 w 5506584"/>
                  <a:gd name="connsiteY20" fmla="*/ 3779656 h 3779656"/>
                  <a:gd name="connsiteX21" fmla="*/ 818984 w 5506584"/>
                  <a:gd name="connsiteY21" fmla="*/ 3143957 h 3779656"/>
                  <a:gd name="connsiteX22" fmla="*/ 0 w 5506584"/>
                  <a:gd name="connsiteY22" fmla="*/ 2946791 h 3779656"/>
                  <a:gd name="connsiteX23" fmla="*/ 826935 w 5506584"/>
                  <a:gd name="connsiteY23" fmla="*/ 2636690 h 3779656"/>
                  <a:gd name="connsiteX24" fmla="*/ 1818868 w 5506584"/>
                  <a:gd name="connsiteY24" fmla="*/ 1173695 h 3779656"/>
                  <a:gd name="connsiteX25" fmla="*/ 2579675 w 5506584"/>
                  <a:gd name="connsiteY25" fmla="*/ 620921 h 3779656"/>
                  <a:gd name="connsiteX26" fmla="*/ 3023741 w 5506584"/>
                  <a:gd name="connsiteY26" fmla="*/ 527931 h 3779656"/>
                  <a:gd name="connsiteX27" fmla="*/ 3140765 w 5506584"/>
                  <a:gd name="connsiteY27" fmla="*/ 553448 h 3779656"/>
                  <a:gd name="connsiteX28" fmla="*/ 2734440 w 5506584"/>
                  <a:gd name="connsiteY28" fmla="*/ 71966 h 3779656"/>
                  <a:gd name="connsiteX29" fmla="*/ 3310529 w 5506584"/>
                  <a:gd name="connsiteY29" fmla="*/ 121652 h 3779656"/>
                  <a:gd name="connsiteX0" fmla="*/ 3310529 w 5506584"/>
                  <a:gd name="connsiteY0" fmla="*/ 121652 h 3779656"/>
                  <a:gd name="connsiteX1" fmla="*/ 3840480 w 5506584"/>
                  <a:gd name="connsiteY1" fmla="*/ 561400 h 3779656"/>
                  <a:gd name="connsiteX2" fmla="*/ 4899008 w 5506584"/>
                  <a:gd name="connsiteY2" fmla="*/ 1186581 h 3779656"/>
                  <a:gd name="connsiteX3" fmla="*/ 5260747 w 5506584"/>
                  <a:gd name="connsiteY3" fmla="*/ 2166295 h 3779656"/>
                  <a:gd name="connsiteX4" fmla="*/ 5422789 w 5506584"/>
                  <a:gd name="connsiteY4" fmla="*/ 2627975 h 3779656"/>
                  <a:gd name="connsiteX5" fmla="*/ 4964322 w 5506584"/>
                  <a:gd name="connsiteY5" fmla="*/ 2507938 h 3779656"/>
                  <a:gd name="connsiteX6" fmla="*/ 4810539 w 5506584"/>
                  <a:gd name="connsiteY6" fmla="*/ 2270930 h 3779656"/>
                  <a:gd name="connsiteX7" fmla="*/ 4913906 w 5506584"/>
                  <a:gd name="connsiteY7" fmla="*/ 2509469 h 3779656"/>
                  <a:gd name="connsiteX8" fmla="*/ 4909368 w 5506584"/>
                  <a:gd name="connsiteY8" fmla="*/ 2511715 h 3779656"/>
                  <a:gd name="connsiteX9" fmla="*/ 4904202 w 5506584"/>
                  <a:gd name="connsiteY9" fmla="*/ 2573709 h 3779656"/>
                  <a:gd name="connsiteX10" fmla="*/ 4444419 w 5506584"/>
                  <a:gd name="connsiteY10" fmla="*/ 2418725 h 3779656"/>
                  <a:gd name="connsiteX11" fmla="*/ 4023360 w 5506584"/>
                  <a:gd name="connsiteY11" fmla="*/ 2119855 h 3779656"/>
                  <a:gd name="connsiteX12" fmla="*/ 4079019 w 5506584"/>
                  <a:gd name="connsiteY12" fmla="*/ 1936975 h 3779656"/>
                  <a:gd name="connsiteX13" fmla="*/ 3962720 w 5506584"/>
                  <a:gd name="connsiteY13" fmla="*/ 2156729 h 3779656"/>
                  <a:gd name="connsiteX14" fmla="*/ 3638507 w 5506584"/>
                  <a:gd name="connsiteY14" fmla="*/ 2310237 h 3779656"/>
                  <a:gd name="connsiteX15" fmla="*/ 2997641 w 5506584"/>
                  <a:gd name="connsiteY15" fmla="*/ 2302735 h 3779656"/>
                  <a:gd name="connsiteX16" fmla="*/ 3545598 w 5506584"/>
                  <a:gd name="connsiteY16" fmla="*/ 1670751 h 3779656"/>
                  <a:gd name="connsiteX17" fmla="*/ 3444074 w 5506584"/>
                  <a:gd name="connsiteY17" fmla="*/ 1873365 h 3779656"/>
                  <a:gd name="connsiteX18" fmla="*/ 2395208 w 5506584"/>
                  <a:gd name="connsiteY18" fmla="*/ 2044594 h 3779656"/>
                  <a:gd name="connsiteX19" fmla="*/ 1256306 w 5506584"/>
                  <a:gd name="connsiteY19" fmla="*/ 2899083 h 3779656"/>
                  <a:gd name="connsiteX20" fmla="*/ 1443587 w 5506584"/>
                  <a:gd name="connsiteY20" fmla="*/ 3779656 h 3779656"/>
                  <a:gd name="connsiteX21" fmla="*/ 818984 w 5506584"/>
                  <a:gd name="connsiteY21" fmla="*/ 3143957 h 3779656"/>
                  <a:gd name="connsiteX22" fmla="*/ 0 w 5506584"/>
                  <a:gd name="connsiteY22" fmla="*/ 2946791 h 3779656"/>
                  <a:gd name="connsiteX23" fmla="*/ 826935 w 5506584"/>
                  <a:gd name="connsiteY23" fmla="*/ 2636690 h 3779656"/>
                  <a:gd name="connsiteX24" fmla="*/ 1818868 w 5506584"/>
                  <a:gd name="connsiteY24" fmla="*/ 1173695 h 3779656"/>
                  <a:gd name="connsiteX25" fmla="*/ 2579675 w 5506584"/>
                  <a:gd name="connsiteY25" fmla="*/ 620921 h 3779656"/>
                  <a:gd name="connsiteX26" fmla="*/ 2579066 w 5506584"/>
                  <a:gd name="connsiteY26" fmla="*/ 616559 h 3779656"/>
                  <a:gd name="connsiteX27" fmla="*/ 3023741 w 5506584"/>
                  <a:gd name="connsiteY27" fmla="*/ 527931 h 3779656"/>
                  <a:gd name="connsiteX28" fmla="*/ 3140765 w 5506584"/>
                  <a:gd name="connsiteY28" fmla="*/ 553448 h 3779656"/>
                  <a:gd name="connsiteX29" fmla="*/ 2734440 w 5506584"/>
                  <a:gd name="connsiteY29" fmla="*/ 71966 h 3779656"/>
                  <a:gd name="connsiteX30" fmla="*/ 3310529 w 5506584"/>
                  <a:gd name="connsiteY30" fmla="*/ 121652 h 3779656"/>
                  <a:gd name="connsiteX0" fmla="*/ 3310529 w 5506584"/>
                  <a:gd name="connsiteY0" fmla="*/ 121652 h 3779656"/>
                  <a:gd name="connsiteX1" fmla="*/ 3840480 w 5506584"/>
                  <a:gd name="connsiteY1" fmla="*/ 561400 h 3779656"/>
                  <a:gd name="connsiteX2" fmla="*/ 4899008 w 5506584"/>
                  <a:gd name="connsiteY2" fmla="*/ 1186581 h 3779656"/>
                  <a:gd name="connsiteX3" fmla="*/ 5260747 w 5506584"/>
                  <a:gd name="connsiteY3" fmla="*/ 2166295 h 3779656"/>
                  <a:gd name="connsiteX4" fmla="*/ 5422789 w 5506584"/>
                  <a:gd name="connsiteY4" fmla="*/ 2627975 h 3779656"/>
                  <a:gd name="connsiteX5" fmla="*/ 4964322 w 5506584"/>
                  <a:gd name="connsiteY5" fmla="*/ 2507938 h 3779656"/>
                  <a:gd name="connsiteX6" fmla="*/ 4810539 w 5506584"/>
                  <a:gd name="connsiteY6" fmla="*/ 2270930 h 3779656"/>
                  <a:gd name="connsiteX7" fmla="*/ 4913906 w 5506584"/>
                  <a:gd name="connsiteY7" fmla="*/ 2509469 h 3779656"/>
                  <a:gd name="connsiteX8" fmla="*/ 4909368 w 5506584"/>
                  <a:gd name="connsiteY8" fmla="*/ 2511715 h 3779656"/>
                  <a:gd name="connsiteX9" fmla="*/ 4904202 w 5506584"/>
                  <a:gd name="connsiteY9" fmla="*/ 2573709 h 3779656"/>
                  <a:gd name="connsiteX10" fmla="*/ 4444419 w 5506584"/>
                  <a:gd name="connsiteY10" fmla="*/ 2418725 h 3779656"/>
                  <a:gd name="connsiteX11" fmla="*/ 4023360 w 5506584"/>
                  <a:gd name="connsiteY11" fmla="*/ 2119855 h 3779656"/>
                  <a:gd name="connsiteX12" fmla="*/ 4079019 w 5506584"/>
                  <a:gd name="connsiteY12" fmla="*/ 1936975 h 3779656"/>
                  <a:gd name="connsiteX13" fmla="*/ 3962720 w 5506584"/>
                  <a:gd name="connsiteY13" fmla="*/ 2156729 h 3779656"/>
                  <a:gd name="connsiteX14" fmla="*/ 3638507 w 5506584"/>
                  <a:gd name="connsiteY14" fmla="*/ 2310237 h 3779656"/>
                  <a:gd name="connsiteX15" fmla="*/ 2997641 w 5506584"/>
                  <a:gd name="connsiteY15" fmla="*/ 2302735 h 3779656"/>
                  <a:gd name="connsiteX16" fmla="*/ 3545598 w 5506584"/>
                  <a:gd name="connsiteY16" fmla="*/ 1670751 h 3779656"/>
                  <a:gd name="connsiteX17" fmla="*/ 3444074 w 5506584"/>
                  <a:gd name="connsiteY17" fmla="*/ 1873365 h 3779656"/>
                  <a:gd name="connsiteX18" fmla="*/ 2395208 w 5506584"/>
                  <a:gd name="connsiteY18" fmla="*/ 2044594 h 3779656"/>
                  <a:gd name="connsiteX19" fmla="*/ 1256306 w 5506584"/>
                  <a:gd name="connsiteY19" fmla="*/ 2899083 h 3779656"/>
                  <a:gd name="connsiteX20" fmla="*/ 1443587 w 5506584"/>
                  <a:gd name="connsiteY20" fmla="*/ 3779656 h 3779656"/>
                  <a:gd name="connsiteX21" fmla="*/ 818984 w 5506584"/>
                  <a:gd name="connsiteY21" fmla="*/ 3143957 h 3779656"/>
                  <a:gd name="connsiteX22" fmla="*/ 0 w 5506584"/>
                  <a:gd name="connsiteY22" fmla="*/ 2946791 h 3779656"/>
                  <a:gd name="connsiteX23" fmla="*/ 826935 w 5506584"/>
                  <a:gd name="connsiteY23" fmla="*/ 2636690 h 3779656"/>
                  <a:gd name="connsiteX24" fmla="*/ 1818868 w 5506584"/>
                  <a:gd name="connsiteY24" fmla="*/ 1173695 h 3779656"/>
                  <a:gd name="connsiteX25" fmla="*/ 2579675 w 5506584"/>
                  <a:gd name="connsiteY25" fmla="*/ 620921 h 3779656"/>
                  <a:gd name="connsiteX26" fmla="*/ 3023741 w 5506584"/>
                  <a:gd name="connsiteY26" fmla="*/ 527931 h 3779656"/>
                  <a:gd name="connsiteX27" fmla="*/ 3140765 w 5506584"/>
                  <a:gd name="connsiteY27" fmla="*/ 553448 h 3779656"/>
                  <a:gd name="connsiteX28" fmla="*/ 2734440 w 5506584"/>
                  <a:gd name="connsiteY28" fmla="*/ 71966 h 3779656"/>
                  <a:gd name="connsiteX29" fmla="*/ 3310529 w 5506584"/>
                  <a:gd name="connsiteY29" fmla="*/ 121652 h 3779656"/>
                  <a:gd name="connsiteX0" fmla="*/ 3310529 w 5506584"/>
                  <a:gd name="connsiteY0" fmla="*/ 121652 h 3779656"/>
                  <a:gd name="connsiteX1" fmla="*/ 3840480 w 5506584"/>
                  <a:gd name="connsiteY1" fmla="*/ 561400 h 3779656"/>
                  <a:gd name="connsiteX2" fmla="*/ 4899008 w 5506584"/>
                  <a:gd name="connsiteY2" fmla="*/ 1186581 h 3779656"/>
                  <a:gd name="connsiteX3" fmla="*/ 5260747 w 5506584"/>
                  <a:gd name="connsiteY3" fmla="*/ 2166295 h 3779656"/>
                  <a:gd name="connsiteX4" fmla="*/ 5422789 w 5506584"/>
                  <a:gd name="connsiteY4" fmla="*/ 2627975 h 3779656"/>
                  <a:gd name="connsiteX5" fmla="*/ 4964322 w 5506584"/>
                  <a:gd name="connsiteY5" fmla="*/ 2507938 h 3779656"/>
                  <a:gd name="connsiteX6" fmla="*/ 4810539 w 5506584"/>
                  <a:gd name="connsiteY6" fmla="*/ 2270930 h 3779656"/>
                  <a:gd name="connsiteX7" fmla="*/ 4913906 w 5506584"/>
                  <a:gd name="connsiteY7" fmla="*/ 2509469 h 3779656"/>
                  <a:gd name="connsiteX8" fmla="*/ 4909368 w 5506584"/>
                  <a:gd name="connsiteY8" fmla="*/ 2511715 h 3779656"/>
                  <a:gd name="connsiteX9" fmla="*/ 4904202 w 5506584"/>
                  <a:gd name="connsiteY9" fmla="*/ 2573709 h 3779656"/>
                  <a:gd name="connsiteX10" fmla="*/ 4444419 w 5506584"/>
                  <a:gd name="connsiteY10" fmla="*/ 2418725 h 3779656"/>
                  <a:gd name="connsiteX11" fmla="*/ 4023360 w 5506584"/>
                  <a:gd name="connsiteY11" fmla="*/ 2119855 h 3779656"/>
                  <a:gd name="connsiteX12" fmla="*/ 4079019 w 5506584"/>
                  <a:gd name="connsiteY12" fmla="*/ 1936975 h 3779656"/>
                  <a:gd name="connsiteX13" fmla="*/ 3962720 w 5506584"/>
                  <a:gd name="connsiteY13" fmla="*/ 2156729 h 3779656"/>
                  <a:gd name="connsiteX14" fmla="*/ 3638507 w 5506584"/>
                  <a:gd name="connsiteY14" fmla="*/ 2310237 h 3779656"/>
                  <a:gd name="connsiteX15" fmla="*/ 2997641 w 5506584"/>
                  <a:gd name="connsiteY15" fmla="*/ 2302735 h 3779656"/>
                  <a:gd name="connsiteX16" fmla="*/ 3545598 w 5506584"/>
                  <a:gd name="connsiteY16" fmla="*/ 1670751 h 3779656"/>
                  <a:gd name="connsiteX17" fmla="*/ 3444074 w 5506584"/>
                  <a:gd name="connsiteY17" fmla="*/ 1873365 h 3779656"/>
                  <a:gd name="connsiteX18" fmla="*/ 2395208 w 5506584"/>
                  <a:gd name="connsiteY18" fmla="*/ 2044594 h 3779656"/>
                  <a:gd name="connsiteX19" fmla="*/ 1256306 w 5506584"/>
                  <a:gd name="connsiteY19" fmla="*/ 2899083 h 3779656"/>
                  <a:gd name="connsiteX20" fmla="*/ 1443587 w 5506584"/>
                  <a:gd name="connsiteY20" fmla="*/ 3779656 h 3779656"/>
                  <a:gd name="connsiteX21" fmla="*/ 818984 w 5506584"/>
                  <a:gd name="connsiteY21" fmla="*/ 3143957 h 3779656"/>
                  <a:gd name="connsiteX22" fmla="*/ 0 w 5506584"/>
                  <a:gd name="connsiteY22" fmla="*/ 2946791 h 3779656"/>
                  <a:gd name="connsiteX23" fmla="*/ 826935 w 5506584"/>
                  <a:gd name="connsiteY23" fmla="*/ 2636690 h 3779656"/>
                  <a:gd name="connsiteX24" fmla="*/ 1818868 w 5506584"/>
                  <a:gd name="connsiteY24" fmla="*/ 1173695 h 3779656"/>
                  <a:gd name="connsiteX25" fmla="*/ 2579675 w 5506584"/>
                  <a:gd name="connsiteY25" fmla="*/ 620921 h 3779656"/>
                  <a:gd name="connsiteX26" fmla="*/ 3023741 w 5506584"/>
                  <a:gd name="connsiteY26" fmla="*/ 527931 h 3779656"/>
                  <a:gd name="connsiteX27" fmla="*/ 3140765 w 5506584"/>
                  <a:gd name="connsiteY27" fmla="*/ 553448 h 3779656"/>
                  <a:gd name="connsiteX28" fmla="*/ 2734440 w 5506584"/>
                  <a:gd name="connsiteY28" fmla="*/ 71966 h 3779656"/>
                  <a:gd name="connsiteX29" fmla="*/ 3310529 w 5506584"/>
                  <a:gd name="connsiteY29" fmla="*/ 121652 h 3779656"/>
                  <a:gd name="connsiteX0" fmla="*/ 3310529 w 5506584"/>
                  <a:gd name="connsiteY0" fmla="*/ 121652 h 3779656"/>
                  <a:gd name="connsiteX1" fmla="*/ 3840480 w 5506584"/>
                  <a:gd name="connsiteY1" fmla="*/ 561400 h 3779656"/>
                  <a:gd name="connsiteX2" fmla="*/ 4899008 w 5506584"/>
                  <a:gd name="connsiteY2" fmla="*/ 1186581 h 3779656"/>
                  <a:gd name="connsiteX3" fmla="*/ 5260747 w 5506584"/>
                  <a:gd name="connsiteY3" fmla="*/ 2166295 h 3779656"/>
                  <a:gd name="connsiteX4" fmla="*/ 5422789 w 5506584"/>
                  <a:gd name="connsiteY4" fmla="*/ 2627975 h 3779656"/>
                  <a:gd name="connsiteX5" fmla="*/ 4964322 w 5506584"/>
                  <a:gd name="connsiteY5" fmla="*/ 2507938 h 3779656"/>
                  <a:gd name="connsiteX6" fmla="*/ 4810539 w 5506584"/>
                  <a:gd name="connsiteY6" fmla="*/ 2270930 h 3779656"/>
                  <a:gd name="connsiteX7" fmla="*/ 4913906 w 5506584"/>
                  <a:gd name="connsiteY7" fmla="*/ 2509469 h 3779656"/>
                  <a:gd name="connsiteX8" fmla="*/ 4909368 w 5506584"/>
                  <a:gd name="connsiteY8" fmla="*/ 2511715 h 3779656"/>
                  <a:gd name="connsiteX9" fmla="*/ 4904202 w 5506584"/>
                  <a:gd name="connsiteY9" fmla="*/ 2573709 h 3779656"/>
                  <a:gd name="connsiteX10" fmla="*/ 4444419 w 5506584"/>
                  <a:gd name="connsiteY10" fmla="*/ 2418725 h 3779656"/>
                  <a:gd name="connsiteX11" fmla="*/ 4023360 w 5506584"/>
                  <a:gd name="connsiteY11" fmla="*/ 2119855 h 3779656"/>
                  <a:gd name="connsiteX12" fmla="*/ 4079019 w 5506584"/>
                  <a:gd name="connsiteY12" fmla="*/ 1936975 h 3779656"/>
                  <a:gd name="connsiteX13" fmla="*/ 3962720 w 5506584"/>
                  <a:gd name="connsiteY13" fmla="*/ 2156729 h 3779656"/>
                  <a:gd name="connsiteX14" fmla="*/ 3638507 w 5506584"/>
                  <a:gd name="connsiteY14" fmla="*/ 2310237 h 3779656"/>
                  <a:gd name="connsiteX15" fmla="*/ 2997641 w 5506584"/>
                  <a:gd name="connsiteY15" fmla="*/ 2302735 h 3779656"/>
                  <a:gd name="connsiteX16" fmla="*/ 3545598 w 5506584"/>
                  <a:gd name="connsiteY16" fmla="*/ 1670751 h 3779656"/>
                  <a:gd name="connsiteX17" fmla="*/ 3444074 w 5506584"/>
                  <a:gd name="connsiteY17" fmla="*/ 1873365 h 3779656"/>
                  <a:gd name="connsiteX18" fmla="*/ 2395208 w 5506584"/>
                  <a:gd name="connsiteY18" fmla="*/ 2044594 h 3779656"/>
                  <a:gd name="connsiteX19" fmla="*/ 1256306 w 5506584"/>
                  <a:gd name="connsiteY19" fmla="*/ 2899083 h 3779656"/>
                  <a:gd name="connsiteX20" fmla="*/ 1443587 w 5506584"/>
                  <a:gd name="connsiteY20" fmla="*/ 3779656 h 3779656"/>
                  <a:gd name="connsiteX21" fmla="*/ 818984 w 5506584"/>
                  <a:gd name="connsiteY21" fmla="*/ 3143957 h 3779656"/>
                  <a:gd name="connsiteX22" fmla="*/ 0 w 5506584"/>
                  <a:gd name="connsiteY22" fmla="*/ 2946791 h 3779656"/>
                  <a:gd name="connsiteX23" fmla="*/ 826935 w 5506584"/>
                  <a:gd name="connsiteY23" fmla="*/ 2636690 h 3779656"/>
                  <a:gd name="connsiteX24" fmla="*/ 1818868 w 5506584"/>
                  <a:gd name="connsiteY24" fmla="*/ 1173695 h 3779656"/>
                  <a:gd name="connsiteX25" fmla="*/ 2579675 w 5506584"/>
                  <a:gd name="connsiteY25" fmla="*/ 620921 h 3779656"/>
                  <a:gd name="connsiteX26" fmla="*/ 3023741 w 5506584"/>
                  <a:gd name="connsiteY26" fmla="*/ 527931 h 3779656"/>
                  <a:gd name="connsiteX27" fmla="*/ 3140765 w 5506584"/>
                  <a:gd name="connsiteY27" fmla="*/ 553448 h 3779656"/>
                  <a:gd name="connsiteX28" fmla="*/ 2734440 w 5506584"/>
                  <a:gd name="connsiteY28" fmla="*/ 71966 h 3779656"/>
                  <a:gd name="connsiteX29" fmla="*/ 3310529 w 5506584"/>
                  <a:gd name="connsiteY29" fmla="*/ 121652 h 3779656"/>
                  <a:gd name="connsiteX0" fmla="*/ 3310529 w 5506584"/>
                  <a:gd name="connsiteY0" fmla="*/ 121652 h 3779656"/>
                  <a:gd name="connsiteX1" fmla="*/ 3840480 w 5506584"/>
                  <a:gd name="connsiteY1" fmla="*/ 561400 h 3779656"/>
                  <a:gd name="connsiteX2" fmla="*/ 4899008 w 5506584"/>
                  <a:gd name="connsiteY2" fmla="*/ 1186581 h 3779656"/>
                  <a:gd name="connsiteX3" fmla="*/ 5260747 w 5506584"/>
                  <a:gd name="connsiteY3" fmla="*/ 2166295 h 3779656"/>
                  <a:gd name="connsiteX4" fmla="*/ 5422789 w 5506584"/>
                  <a:gd name="connsiteY4" fmla="*/ 2627975 h 3779656"/>
                  <a:gd name="connsiteX5" fmla="*/ 4964322 w 5506584"/>
                  <a:gd name="connsiteY5" fmla="*/ 2507938 h 3779656"/>
                  <a:gd name="connsiteX6" fmla="*/ 4810539 w 5506584"/>
                  <a:gd name="connsiteY6" fmla="*/ 2270930 h 3779656"/>
                  <a:gd name="connsiteX7" fmla="*/ 4913906 w 5506584"/>
                  <a:gd name="connsiteY7" fmla="*/ 2509469 h 3779656"/>
                  <a:gd name="connsiteX8" fmla="*/ 4909368 w 5506584"/>
                  <a:gd name="connsiteY8" fmla="*/ 2511715 h 3779656"/>
                  <a:gd name="connsiteX9" fmla="*/ 4904202 w 5506584"/>
                  <a:gd name="connsiteY9" fmla="*/ 2573709 h 3779656"/>
                  <a:gd name="connsiteX10" fmla="*/ 4444419 w 5506584"/>
                  <a:gd name="connsiteY10" fmla="*/ 2418725 h 3779656"/>
                  <a:gd name="connsiteX11" fmla="*/ 4023360 w 5506584"/>
                  <a:gd name="connsiteY11" fmla="*/ 2119855 h 3779656"/>
                  <a:gd name="connsiteX12" fmla="*/ 4079019 w 5506584"/>
                  <a:gd name="connsiteY12" fmla="*/ 1936975 h 3779656"/>
                  <a:gd name="connsiteX13" fmla="*/ 3962720 w 5506584"/>
                  <a:gd name="connsiteY13" fmla="*/ 2156729 h 3779656"/>
                  <a:gd name="connsiteX14" fmla="*/ 3638507 w 5506584"/>
                  <a:gd name="connsiteY14" fmla="*/ 2310237 h 3779656"/>
                  <a:gd name="connsiteX15" fmla="*/ 2997641 w 5506584"/>
                  <a:gd name="connsiteY15" fmla="*/ 2302735 h 3779656"/>
                  <a:gd name="connsiteX16" fmla="*/ 3545598 w 5506584"/>
                  <a:gd name="connsiteY16" fmla="*/ 1670751 h 3779656"/>
                  <a:gd name="connsiteX17" fmla="*/ 3444074 w 5506584"/>
                  <a:gd name="connsiteY17" fmla="*/ 1873365 h 3779656"/>
                  <a:gd name="connsiteX18" fmla="*/ 2395208 w 5506584"/>
                  <a:gd name="connsiteY18" fmla="*/ 2044594 h 3779656"/>
                  <a:gd name="connsiteX19" fmla="*/ 1256306 w 5506584"/>
                  <a:gd name="connsiteY19" fmla="*/ 2899083 h 3779656"/>
                  <a:gd name="connsiteX20" fmla="*/ 1443587 w 5506584"/>
                  <a:gd name="connsiteY20" fmla="*/ 3779656 h 3779656"/>
                  <a:gd name="connsiteX21" fmla="*/ 818984 w 5506584"/>
                  <a:gd name="connsiteY21" fmla="*/ 3143957 h 3779656"/>
                  <a:gd name="connsiteX22" fmla="*/ 0 w 5506584"/>
                  <a:gd name="connsiteY22" fmla="*/ 2946791 h 3779656"/>
                  <a:gd name="connsiteX23" fmla="*/ 826935 w 5506584"/>
                  <a:gd name="connsiteY23" fmla="*/ 2636690 h 3779656"/>
                  <a:gd name="connsiteX24" fmla="*/ 1818868 w 5506584"/>
                  <a:gd name="connsiteY24" fmla="*/ 1173695 h 3779656"/>
                  <a:gd name="connsiteX25" fmla="*/ 2579675 w 5506584"/>
                  <a:gd name="connsiteY25" fmla="*/ 620921 h 3779656"/>
                  <a:gd name="connsiteX26" fmla="*/ 3023741 w 5506584"/>
                  <a:gd name="connsiteY26" fmla="*/ 527931 h 3779656"/>
                  <a:gd name="connsiteX27" fmla="*/ 3140765 w 5506584"/>
                  <a:gd name="connsiteY27" fmla="*/ 553448 h 3779656"/>
                  <a:gd name="connsiteX28" fmla="*/ 2734440 w 5506584"/>
                  <a:gd name="connsiteY28" fmla="*/ 71966 h 3779656"/>
                  <a:gd name="connsiteX29" fmla="*/ 3310529 w 5506584"/>
                  <a:gd name="connsiteY29" fmla="*/ 121652 h 37796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5506584" h="3779656">
                    <a:moveTo>
                      <a:pt x="3310529" y="121652"/>
                    </a:moveTo>
                    <a:cubicBezTo>
                      <a:pt x="3494869" y="203224"/>
                      <a:pt x="3499323" y="143680"/>
                      <a:pt x="3840480" y="561400"/>
                    </a:cubicBezTo>
                    <a:cubicBezTo>
                      <a:pt x="3964549" y="665200"/>
                      <a:pt x="4268525" y="540702"/>
                      <a:pt x="4899008" y="1186581"/>
                    </a:cubicBezTo>
                    <a:cubicBezTo>
                      <a:pt x="5150792" y="1438991"/>
                      <a:pt x="5289006" y="1782874"/>
                      <a:pt x="5260747" y="2166295"/>
                    </a:cubicBezTo>
                    <a:cubicBezTo>
                      <a:pt x="5348044" y="2406527"/>
                      <a:pt x="5506584" y="2568841"/>
                      <a:pt x="5422789" y="2627975"/>
                    </a:cubicBezTo>
                    <a:cubicBezTo>
                      <a:pt x="5141077" y="2688358"/>
                      <a:pt x="4991001" y="2542325"/>
                      <a:pt x="4964322" y="2507938"/>
                    </a:cubicBezTo>
                    <a:cubicBezTo>
                      <a:pt x="4862280" y="2448431"/>
                      <a:pt x="4818942" y="2270675"/>
                      <a:pt x="4810539" y="2270930"/>
                    </a:cubicBezTo>
                    <a:cubicBezTo>
                      <a:pt x="4802136" y="2271185"/>
                      <a:pt x="4897434" y="2469338"/>
                      <a:pt x="4913906" y="2509469"/>
                    </a:cubicBezTo>
                    <a:cubicBezTo>
                      <a:pt x="4930378" y="2549600"/>
                      <a:pt x="4910985" y="2501009"/>
                      <a:pt x="4909368" y="2511715"/>
                    </a:cubicBezTo>
                    <a:cubicBezTo>
                      <a:pt x="4907751" y="2522421"/>
                      <a:pt x="4981693" y="2589207"/>
                      <a:pt x="4904202" y="2573709"/>
                    </a:cubicBezTo>
                    <a:cubicBezTo>
                      <a:pt x="4826711" y="2558211"/>
                      <a:pt x="4591226" y="2494367"/>
                      <a:pt x="4444419" y="2418725"/>
                    </a:cubicBezTo>
                    <a:cubicBezTo>
                      <a:pt x="4297612" y="2343083"/>
                      <a:pt x="4084260" y="2200146"/>
                      <a:pt x="4023360" y="2119855"/>
                    </a:cubicBezTo>
                    <a:cubicBezTo>
                      <a:pt x="4033294" y="2065322"/>
                      <a:pt x="4089126" y="1930829"/>
                      <a:pt x="4079019" y="1936975"/>
                    </a:cubicBezTo>
                    <a:cubicBezTo>
                      <a:pt x="4068912" y="1943121"/>
                      <a:pt x="4036138" y="2094519"/>
                      <a:pt x="3962720" y="2156729"/>
                    </a:cubicBezTo>
                    <a:cubicBezTo>
                      <a:pt x="3889302" y="2218939"/>
                      <a:pt x="3799353" y="2285903"/>
                      <a:pt x="3638507" y="2310237"/>
                    </a:cubicBezTo>
                    <a:cubicBezTo>
                      <a:pt x="3477661" y="2334571"/>
                      <a:pt x="3013126" y="2409316"/>
                      <a:pt x="2997641" y="2302735"/>
                    </a:cubicBezTo>
                    <a:cubicBezTo>
                      <a:pt x="2982156" y="2196154"/>
                      <a:pt x="3459182" y="2124575"/>
                      <a:pt x="3545598" y="1670751"/>
                    </a:cubicBezTo>
                    <a:cubicBezTo>
                      <a:pt x="3538247" y="1603951"/>
                      <a:pt x="3510235" y="1915726"/>
                      <a:pt x="3444074" y="1873365"/>
                    </a:cubicBezTo>
                    <a:cubicBezTo>
                      <a:pt x="3237418" y="1883391"/>
                      <a:pt x="2816397" y="1967908"/>
                      <a:pt x="2395208" y="2044594"/>
                    </a:cubicBezTo>
                    <a:cubicBezTo>
                      <a:pt x="1974019" y="2121280"/>
                      <a:pt x="1414909" y="2609906"/>
                      <a:pt x="1256306" y="2899083"/>
                    </a:cubicBezTo>
                    <a:cubicBezTo>
                      <a:pt x="1097703" y="3188260"/>
                      <a:pt x="1583633" y="3211902"/>
                      <a:pt x="1443587" y="3779656"/>
                    </a:cubicBezTo>
                    <a:cubicBezTo>
                      <a:pt x="786930" y="3422679"/>
                      <a:pt x="945927" y="3396423"/>
                      <a:pt x="818984" y="3143957"/>
                    </a:cubicBezTo>
                    <a:cubicBezTo>
                      <a:pt x="640379" y="3206624"/>
                      <a:pt x="608275" y="3258643"/>
                      <a:pt x="0" y="2946791"/>
                    </a:cubicBezTo>
                    <a:cubicBezTo>
                      <a:pt x="709081" y="2417962"/>
                      <a:pt x="523790" y="2932206"/>
                      <a:pt x="826935" y="2636690"/>
                    </a:cubicBezTo>
                    <a:cubicBezTo>
                      <a:pt x="1130080" y="2341174"/>
                      <a:pt x="1526745" y="1509657"/>
                      <a:pt x="1818868" y="1173695"/>
                    </a:cubicBezTo>
                    <a:cubicBezTo>
                      <a:pt x="2110991" y="837734"/>
                      <a:pt x="2369435" y="700268"/>
                      <a:pt x="2579675" y="620921"/>
                    </a:cubicBezTo>
                    <a:cubicBezTo>
                      <a:pt x="2789915" y="541574"/>
                      <a:pt x="2930226" y="539177"/>
                      <a:pt x="3023741" y="527931"/>
                    </a:cubicBezTo>
                    <a:cubicBezTo>
                      <a:pt x="3117256" y="516686"/>
                      <a:pt x="3188982" y="629442"/>
                      <a:pt x="3140765" y="553448"/>
                    </a:cubicBezTo>
                    <a:cubicBezTo>
                      <a:pt x="3092548" y="477454"/>
                      <a:pt x="2861058" y="199198"/>
                      <a:pt x="2734440" y="71966"/>
                    </a:cubicBezTo>
                    <a:cubicBezTo>
                      <a:pt x="2773620" y="0"/>
                      <a:pt x="3126189" y="40080"/>
                      <a:pt x="3310529" y="121652"/>
                    </a:cubicBezTo>
                    <a:close/>
                  </a:path>
                </a:pathLst>
              </a:custGeom>
              <a:gradFill>
                <a:gsLst>
                  <a:gs pos="22000">
                    <a:schemeClr val="accent1">
                      <a:lumMod val="75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7200000" scaled="0"/>
              </a:gradFill>
              <a:effectLst>
                <a:outerShdw blurRad="50800" dist="50800" dir="5400000" sx="1000" sy="1000" algn="ctr" rotWithShape="0">
                  <a:srgbClr val="000000"/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a-DK"/>
              </a:p>
            </p:txBody>
          </p:sp>
          <p:sp>
            <p:nvSpPr>
              <p:cNvPr id="14" name="Ellipse 13"/>
              <p:cNvSpPr/>
              <p:nvPr/>
            </p:nvSpPr>
            <p:spPr>
              <a:xfrm rot="3245258">
                <a:off x="6149662" y="3190239"/>
                <a:ext cx="180304" cy="151827"/>
              </a:xfrm>
              <a:prstGeom prst="ellipse">
                <a:avLst/>
              </a:prstGeom>
              <a:solidFill>
                <a:schemeClr val="accent1">
                  <a:lumMod val="50000"/>
                </a:schemeClr>
              </a:solidFill>
              <a:ln w="6350"/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a-DK"/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</Words>
  <Application>Microsoft Office PowerPoint</Application>
  <PresentationFormat>Skærmshow (4:3)</PresentationFormat>
  <Paragraphs>1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</vt:i4>
      </vt:variant>
    </vt:vector>
  </HeadingPairs>
  <TitlesOfParts>
    <vt:vector size="2" baseType="lpstr">
      <vt:lpstr>Kontortema</vt:lpstr>
      <vt:lpstr>Dias nummer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Helge</dc:creator>
  <cp:lastModifiedBy>Helge</cp:lastModifiedBy>
  <cp:revision>1</cp:revision>
  <dcterms:created xsi:type="dcterms:W3CDTF">2008-12-08T17:35:48Z</dcterms:created>
  <dcterms:modified xsi:type="dcterms:W3CDTF">2008-12-08T17:37:34Z</dcterms:modified>
</cp:coreProperties>
</file>