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61" r:id="rId3"/>
    <p:sldId id="257" r:id="rId4"/>
    <p:sldId id="262" r:id="rId5"/>
    <p:sldId id="259" r:id="rId6"/>
    <p:sldId id="258" r:id="rId7"/>
    <p:sldId id="260" r:id="rId8"/>
    <p:sldId id="263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FAC090"/>
    <a:srgbClr val="4F81BD"/>
    <a:srgbClr val="FFFFFF"/>
    <a:srgbClr val="385D8A"/>
    <a:srgbClr val="4A7EBB"/>
    <a:srgbClr val="3A608E"/>
    <a:srgbClr val="2E536C"/>
    <a:srgbClr val="A4BDDC"/>
    <a:srgbClr val="20385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-14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plotArea>
      <c:layout/>
      <c:barChart>
        <c:barDir val="col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S 1</c:v>
                </c:pt>
              </c:strCache>
            </c:strRef>
          </c:tx>
          <c:spPr>
            <a:ln w="25400">
              <a:solidFill>
                <a:schemeClr val="accent2">
                  <a:lumMod val="75000"/>
                </a:schemeClr>
              </a:solidFill>
            </a:ln>
          </c:spPr>
          <c:cat>
            <c:strRef>
              <c:f>'Ark1'!$A$2</c:f>
              <c:strCache>
                <c:ptCount val="1"/>
                <c:pt idx="0">
                  <c:v>Emne</c:v>
                </c:pt>
              </c:strCache>
            </c:strRef>
          </c:cat>
          <c:val>
            <c:numRef>
              <c:f>'Ark1'!$B$2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 2</c:v>
                </c:pt>
              </c:strCache>
            </c:strRef>
          </c:tx>
          <c:spPr>
            <a:ln w="25400">
              <a:solidFill>
                <a:schemeClr val="accent3">
                  <a:lumMod val="75000"/>
                </a:schemeClr>
              </a:solidFill>
            </a:ln>
          </c:spPr>
          <c:cat>
            <c:strRef>
              <c:f>'Ark1'!$A$2</c:f>
              <c:strCache>
                <c:ptCount val="1"/>
                <c:pt idx="0">
                  <c:v>Emne</c:v>
                </c:pt>
              </c:strCache>
            </c:strRef>
          </c:cat>
          <c:val>
            <c:numRef>
              <c:f>'Ark1'!$C$2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S 3</c:v>
                </c:pt>
              </c:strCache>
            </c:strRef>
          </c:tx>
          <c:spPr>
            <a:ln w="25400">
              <a:solidFill>
                <a:schemeClr val="accent2">
                  <a:lumMod val="75000"/>
                </a:schemeClr>
              </a:solidFill>
            </a:ln>
          </c:spPr>
          <c:cat>
            <c:strRef>
              <c:f>'Ark1'!$A$2</c:f>
              <c:strCache>
                <c:ptCount val="1"/>
                <c:pt idx="0">
                  <c:v>Emne</c:v>
                </c:pt>
              </c:strCache>
            </c:strRef>
          </c:cat>
          <c:val>
            <c:numRef>
              <c:f>'Ark1'!$D$2</c:f>
              <c:numCache>
                <c:formatCode>General</c:formatCode>
                <c:ptCount val="1"/>
                <c:pt idx="0">
                  <c:v>2.8</c:v>
                </c:pt>
              </c:numCache>
            </c:numRef>
          </c:val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S 4</c:v>
                </c:pt>
              </c:strCache>
            </c:strRef>
          </c:tx>
          <c:spPr>
            <a:ln w="25400">
              <a:solidFill>
                <a:schemeClr val="accent2">
                  <a:lumMod val="75000"/>
                </a:schemeClr>
              </a:solidFill>
            </a:ln>
          </c:spPr>
          <c:cat>
            <c:strRef>
              <c:f>'Ark1'!$A$2</c:f>
              <c:strCache>
                <c:ptCount val="1"/>
                <c:pt idx="0">
                  <c:v>Emne</c:v>
                </c:pt>
              </c:strCache>
            </c:strRef>
          </c:cat>
          <c:val>
            <c:numRef>
              <c:f>'Ark1'!$E$2</c:f>
              <c:numCache>
                <c:formatCode>General</c:formatCode>
                <c:ptCount val="1"/>
                <c:pt idx="0">
                  <c:v>3.2</c:v>
                </c:pt>
              </c:numCache>
            </c:numRef>
          </c:val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S 5</c:v>
                </c:pt>
              </c:strCache>
            </c:strRef>
          </c:tx>
          <c:spPr>
            <a:ln w="25400">
              <a:solidFill>
                <a:schemeClr val="accent2">
                  <a:lumMod val="75000"/>
                </a:schemeClr>
              </a:solidFill>
            </a:ln>
          </c:spPr>
          <c:cat>
            <c:strRef>
              <c:f>'Ark1'!$A$2</c:f>
              <c:strCache>
                <c:ptCount val="1"/>
                <c:pt idx="0">
                  <c:v>Emne</c:v>
                </c:pt>
              </c:strCache>
            </c:strRef>
          </c:cat>
          <c:val>
            <c:numRef>
              <c:f>'Ark1'!$F$2</c:f>
              <c:numCache>
                <c:formatCode>General</c:formatCode>
                <c:ptCount val="1"/>
                <c:pt idx="0">
                  <c:v>3.6</c:v>
                </c:pt>
              </c:numCache>
            </c:numRef>
          </c:val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S 6</c:v>
                </c:pt>
              </c:strCache>
            </c:strRef>
          </c:tx>
          <c:spPr>
            <a:ln w="25400">
              <a:solidFill>
                <a:schemeClr val="accent2">
                  <a:lumMod val="75000"/>
                </a:schemeClr>
              </a:solidFill>
            </a:ln>
          </c:spPr>
          <c:cat>
            <c:strRef>
              <c:f>'Ark1'!$A$2</c:f>
              <c:strCache>
                <c:ptCount val="1"/>
                <c:pt idx="0">
                  <c:v>Emne</c:v>
                </c:pt>
              </c:strCache>
            </c:strRef>
          </c:cat>
          <c:val>
            <c:numRef>
              <c:f>'Ark1'!$G$2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</c:ser>
        <c:gapWidth val="297"/>
        <c:overlap val="-22"/>
        <c:axId val="75900416"/>
        <c:axId val="75901952"/>
      </c:barChart>
      <c:catAx>
        <c:axId val="75900416"/>
        <c:scaling>
          <c:orientation val="minMax"/>
        </c:scaling>
        <c:axPos val="b"/>
        <c:tickLblPos val="nextTo"/>
        <c:crossAx val="75901952"/>
        <c:crosses val="autoZero"/>
        <c:auto val="1"/>
        <c:lblAlgn val="ctr"/>
        <c:lblOffset val="100"/>
      </c:catAx>
      <c:valAx>
        <c:axId val="75901952"/>
        <c:scaling>
          <c:orientation val="minMax"/>
        </c:scaling>
        <c:axPos val="l"/>
        <c:majorGridlines/>
        <c:numFmt formatCode="General" sourceLinked="1"/>
        <c:tickLblPos val="nextTo"/>
        <c:crossAx val="75900416"/>
        <c:crosses val="autoZero"/>
        <c:crossBetween val="between"/>
      </c:valAx>
    </c:plotArea>
    <c:legend>
      <c:legendPos val="r"/>
      <c:layout/>
    </c:legend>
    <c:plotVisOnly val="1"/>
  </c:chart>
  <c:spPr>
    <a:ln>
      <a:solidFill>
        <a:schemeClr val="accent1"/>
      </a:solidFill>
    </a:ln>
    <a:effectLst/>
  </c:spPr>
  <c:txPr>
    <a:bodyPr/>
    <a:lstStyle/>
    <a:p>
      <a:pPr>
        <a:defRPr sz="1200"/>
      </a:pPr>
      <a:endParaRPr lang="da-D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plotArea>
      <c:layout/>
      <c:barChart>
        <c:barDir val="col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S 1</c:v>
                </c:pt>
              </c:strCache>
            </c:strRef>
          </c:tx>
          <c:spPr>
            <a:ln w="25400">
              <a:solidFill>
                <a:srgbClr val="4F81BD">
                  <a:lumMod val="75000"/>
                </a:srgbClr>
              </a:solidFill>
            </a:ln>
          </c:spPr>
          <c:cat>
            <c:strRef>
              <c:f>'Ark1'!$A$2</c:f>
              <c:strCache>
                <c:ptCount val="1"/>
                <c:pt idx="0">
                  <c:v>Emne</c:v>
                </c:pt>
              </c:strCache>
            </c:strRef>
          </c:cat>
          <c:val>
            <c:numRef>
              <c:f>'Ark1'!$B$2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 2</c:v>
                </c:pt>
              </c:strCache>
            </c:strRef>
          </c:tx>
          <c:spPr>
            <a:ln w="25400">
              <a:solidFill>
                <a:srgbClr val="4F81BD">
                  <a:lumMod val="75000"/>
                </a:srgbClr>
              </a:solidFill>
            </a:ln>
          </c:spPr>
          <c:cat>
            <c:strRef>
              <c:f>'Ark1'!$A$2</c:f>
              <c:strCache>
                <c:ptCount val="1"/>
                <c:pt idx="0">
                  <c:v>Emne</c:v>
                </c:pt>
              </c:strCache>
            </c:strRef>
          </c:cat>
          <c:val>
            <c:numRef>
              <c:f>'Ark1'!$C$2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S 3</c:v>
                </c:pt>
              </c:strCache>
            </c:strRef>
          </c:tx>
          <c:spPr>
            <a:ln w="25400">
              <a:solidFill>
                <a:srgbClr val="4F81BD">
                  <a:lumMod val="75000"/>
                </a:srgbClr>
              </a:solidFill>
            </a:ln>
          </c:spPr>
          <c:cat>
            <c:strRef>
              <c:f>'Ark1'!$A$2</c:f>
              <c:strCache>
                <c:ptCount val="1"/>
                <c:pt idx="0">
                  <c:v>Emne</c:v>
                </c:pt>
              </c:strCache>
            </c:strRef>
          </c:cat>
          <c:val>
            <c:numRef>
              <c:f>'Ark1'!$D$2</c:f>
              <c:numCache>
                <c:formatCode>General</c:formatCode>
                <c:ptCount val="1"/>
                <c:pt idx="0">
                  <c:v>2.8</c:v>
                </c:pt>
              </c:numCache>
            </c:numRef>
          </c:val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S 4</c:v>
                </c:pt>
              </c:strCache>
            </c:strRef>
          </c:tx>
          <c:spPr>
            <a:ln w="25400">
              <a:solidFill>
                <a:srgbClr val="4F81BD">
                  <a:lumMod val="75000"/>
                </a:srgbClr>
              </a:solidFill>
            </a:ln>
          </c:spPr>
          <c:cat>
            <c:strRef>
              <c:f>'Ark1'!$A$2</c:f>
              <c:strCache>
                <c:ptCount val="1"/>
                <c:pt idx="0">
                  <c:v>Emne</c:v>
                </c:pt>
              </c:strCache>
            </c:strRef>
          </c:cat>
          <c:val>
            <c:numRef>
              <c:f>'Ark1'!$E$2</c:f>
              <c:numCache>
                <c:formatCode>General</c:formatCode>
                <c:ptCount val="1"/>
                <c:pt idx="0">
                  <c:v>3.2</c:v>
                </c:pt>
              </c:numCache>
            </c:numRef>
          </c:val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S 5</c:v>
                </c:pt>
              </c:strCache>
            </c:strRef>
          </c:tx>
          <c:spPr>
            <a:ln w="25400">
              <a:solidFill>
                <a:srgbClr val="4F81BD">
                  <a:lumMod val="75000"/>
                </a:srgbClr>
              </a:solidFill>
            </a:ln>
          </c:spPr>
          <c:cat>
            <c:strRef>
              <c:f>'Ark1'!$A$2</c:f>
              <c:strCache>
                <c:ptCount val="1"/>
                <c:pt idx="0">
                  <c:v>Emne</c:v>
                </c:pt>
              </c:strCache>
            </c:strRef>
          </c:cat>
          <c:val>
            <c:numRef>
              <c:f>'Ark1'!$F$2</c:f>
              <c:numCache>
                <c:formatCode>General</c:formatCode>
                <c:ptCount val="1"/>
                <c:pt idx="0">
                  <c:v>3.6</c:v>
                </c:pt>
              </c:numCache>
            </c:numRef>
          </c:val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S 6</c:v>
                </c:pt>
              </c:strCache>
            </c:strRef>
          </c:tx>
          <c:spPr>
            <a:ln w="25400">
              <a:solidFill>
                <a:srgbClr val="4F81BD">
                  <a:lumMod val="75000"/>
                </a:srgbClr>
              </a:solidFill>
            </a:ln>
          </c:spPr>
          <c:cat>
            <c:strRef>
              <c:f>'Ark1'!$A$2</c:f>
              <c:strCache>
                <c:ptCount val="1"/>
                <c:pt idx="0">
                  <c:v>Emne</c:v>
                </c:pt>
              </c:strCache>
            </c:strRef>
          </c:cat>
          <c:val>
            <c:numRef>
              <c:f>'Ark1'!$G$2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</c:ser>
        <c:gapWidth val="297"/>
        <c:overlap val="-22"/>
        <c:axId val="76893184"/>
        <c:axId val="76907264"/>
      </c:barChart>
      <c:catAx>
        <c:axId val="76893184"/>
        <c:scaling>
          <c:orientation val="minMax"/>
        </c:scaling>
        <c:axPos val="b"/>
        <c:tickLblPos val="nextTo"/>
        <c:crossAx val="76907264"/>
        <c:crosses val="autoZero"/>
        <c:auto val="1"/>
        <c:lblAlgn val="ctr"/>
        <c:lblOffset val="100"/>
      </c:catAx>
      <c:valAx>
        <c:axId val="76907264"/>
        <c:scaling>
          <c:orientation val="minMax"/>
        </c:scaling>
        <c:axPos val="l"/>
        <c:majorGridlines/>
        <c:numFmt formatCode="General" sourceLinked="1"/>
        <c:tickLblPos val="nextTo"/>
        <c:crossAx val="76893184"/>
        <c:crosses val="autoZero"/>
        <c:crossBetween val="between"/>
      </c:valAx>
    </c:plotArea>
    <c:legend>
      <c:legendPos val="r"/>
      <c:layout/>
    </c:legend>
    <c:plotVisOnly val="1"/>
  </c:chart>
  <c:spPr>
    <a:ln>
      <a:solidFill>
        <a:schemeClr val="accent1"/>
      </a:solidFill>
    </a:ln>
    <a:effectLst/>
  </c:spPr>
  <c:txPr>
    <a:bodyPr/>
    <a:lstStyle/>
    <a:p>
      <a:pPr>
        <a:defRPr sz="1200"/>
      </a:pPr>
      <a:endParaRPr lang="da-DK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ED795B-5EBA-4401-89E5-3B94C1B19729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B59E6796-D6DB-402D-B2A0-0D94E51CA83D}">
      <dgm:prSet phldrT="[Tekst]"/>
      <dgm:spPr/>
      <dgm:t>
        <a:bodyPr/>
        <a:lstStyle/>
        <a:p>
          <a:r>
            <a:rPr lang="da-DK" dirty="0" smtClean="0"/>
            <a:t>Præmis 1</a:t>
          </a:r>
          <a:endParaRPr lang="da-DK" dirty="0"/>
        </a:p>
      </dgm:t>
    </dgm:pt>
    <dgm:pt modelId="{02EB402A-C42F-4BF4-B566-8A066DD7477D}" type="parTrans" cxnId="{B012C377-A9EE-4F74-88F4-EC3D1AD2F4FE}">
      <dgm:prSet/>
      <dgm:spPr/>
      <dgm:t>
        <a:bodyPr/>
        <a:lstStyle/>
        <a:p>
          <a:endParaRPr lang="da-DK"/>
        </a:p>
      </dgm:t>
    </dgm:pt>
    <dgm:pt modelId="{A975C7CF-451C-4277-AAB0-86EB4636CE2E}" type="sibTrans" cxnId="{B012C377-A9EE-4F74-88F4-EC3D1AD2F4FE}">
      <dgm:prSet/>
      <dgm:spPr/>
      <dgm:t>
        <a:bodyPr/>
        <a:lstStyle/>
        <a:p>
          <a:endParaRPr lang="da-DK"/>
        </a:p>
      </dgm:t>
    </dgm:pt>
    <dgm:pt modelId="{3E8554A3-560E-4D1A-80BC-AF1A86A19239}">
      <dgm:prSet phldrT="[Tekst]"/>
      <dgm:spPr/>
      <dgm:t>
        <a:bodyPr/>
        <a:lstStyle/>
        <a:p>
          <a:r>
            <a:rPr lang="da-DK" dirty="0" smtClean="0"/>
            <a:t>Præmis 2</a:t>
          </a:r>
          <a:endParaRPr lang="da-DK" dirty="0"/>
        </a:p>
      </dgm:t>
    </dgm:pt>
    <dgm:pt modelId="{A16DFA54-AF5B-4BB2-B510-BCF6171AD5B3}" type="parTrans" cxnId="{9A73333F-7A4F-437B-AE7C-44233D7DB63E}">
      <dgm:prSet/>
      <dgm:spPr/>
      <dgm:t>
        <a:bodyPr/>
        <a:lstStyle/>
        <a:p>
          <a:endParaRPr lang="da-DK"/>
        </a:p>
      </dgm:t>
    </dgm:pt>
    <dgm:pt modelId="{95C1E882-79B1-4BF4-B2A0-A25260DE6098}" type="sibTrans" cxnId="{9A73333F-7A4F-437B-AE7C-44233D7DB63E}">
      <dgm:prSet/>
      <dgm:spPr/>
      <dgm:t>
        <a:bodyPr/>
        <a:lstStyle/>
        <a:p>
          <a:endParaRPr lang="da-DK"/>
        </a:p>
      </dgm:t>
    </dgm:pt>
    <dgm:pt modelId="{5C251846-8655-4C55-B62B-A6FE1299AC1E}">
      <dgm:prSet phldrT="[Tekst]"/>
      <dgm:spPr/>
      <dgm:t>
        <a:bodyPr/>
        <a:lstStyle/>
        <a:p>
          <a:r>
            <a:rPr lang="da-DK" dirty="0" smtClean="0"/>
            <a:t>Præmis 3</a:t>
          </a:r>
          <a:endParaRPr lang="da-DK" dirty="0"/>
        </a:p>
      </dgm:t>
    </dgm:pt>
    <dgm:pt modelId="{E4A74589-88DE-478E-8079-2D1CD1235B6F}" type="parTrans" cxnId="{7336FBDB-5037-45B9-A9CF-EF1AF20DDF02}">
      <dgm:prSet/>
      <dgm:spPr/>
      <dgm:t>
        <a:bodyPr/>
        <a:lstStyle/>
        <a:p>
          <a:endParaRPr lang="da-DK"/>
        </a:p>
      </dgm:t>
    </dgm:pt>
    <dgm:pt modelId="{29685B9B-D7AC-4DDF-81AC-D7F7BB748BB6}" type="sibTrans" cxnId="{7336FBDB-5037-45B9-A9CF-EF1AF20DDF02}">
      <dgm:prSet/>
      <dgm:spPr/>
      <dgm:t>
        <a:bodyPr/>
        <a:lstStyle/>
        <a:p>
          <a:endParaRPr lang="da-DK"/>
        </a:p>
      </dgm:t>
    </dgm:pt>
    <dgm:pt modelId="{2BCA7B5C-617F-4E3F-AF18-E40C820E9BE7}">
      <dgm:prSet phldrT="[Tekst]"/>
      <dgm:spPr/>
      <dgm:t>
        <a:bodyPr/>
        <a:lstStyle/>
        <a:p>
          <a:r>
            <a:rPr lang="da-DK" dirty="0" smtClean="0"/>
            <a:t>Konklusion</a:t>
          </a:r>
          <a:endParaRPr lang="da-DK" dirty="0"/>
        </a:p>
      </dgm:t>
    </dgm:pt>
    <dgm:pt modelId="{FC04F2C8-2256-429E-A67A-F49667EACD0C}" type="parTrans" cxnId="{71FA8F72-DB48-4AB0-9C38-499D0B529830}">
      <dgm:prSet/>
      <dgm:spPr/>
      <dgm:t>
        <a:bodyPr/>
        <a:lstStyle/>
        <a:p>
          <a:endParaRPr lang="da-DK"/>
        </a:p>
      </dgm:t>
    </dgm:pt>
    <dgm:pt modelId="{35E0A42B-9683-4417-A619-8B51CA38CD4F}" type="sibTrans" cxnId="{71FA8F72-DB48-4AB0-9C38-499D0B529830}">
      <dgm:prSet/>
      <dgm:spPr/>
      <dgm:t>
        <a:bodyPr/>
        <a:lstStyle/>
        <a:p>
          <a:endParaRPr lang="da-DK"/>
        </a:p>
      </dgm:t>
    </dgm:pt>
    <dgm:pt modelId="{02E133AD-B143-49AB-9995-75F02A693C99}" type="pres">
      <dgm:prSet presAssocID="{C4ED795B-5EBA-4401-89E5-3B94C1B1972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0A037DA9-F0CC-4199-82E7-43DC02176011}" type="pres">
      <dgm:prSet presAssocID="{C4ED795B-5EBA-4401-89E5-3B94C1B19729}" presName="ellipse" presStyleLbl="trBgShp" presStyleIdx="0" presStyleCnt="1"/>
      <dgm:spPr/>
    </dgm:pt>
    <dgm:pt modelId="{2278AAEB-BC0E-4EDA-A9FA-6E208624A9CA}" type="pres">
      <dgm:prSet presAssocID="{C4ED795B-5EBA-4401-89E5-3B94C1B19729}" presName="arrow1" presStyleLbl="fgShp" presStyleIdx="0" presStyleCnt="1"/>
      <dgm:spPr/>
    </dgm:pt>
    <dgm:pt modelId="{DED93E75-FB0B-462C-A759-A82EE719A812}" type="pres">
      <dgm:prSet presAssocID="{C4ED795B-5EBA-4401-89E5-3B94C1B19729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336776A-9344-4D4E-9D77-9451AFB464A6}" type="pres">
      <dgm:prSet presAssocID="{3E8554A3-560E-4D1A-80BC-AF1A86A19239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1CAD959-9529-4384-BEE8-AE6315B0420D}" type="pres">
      <dgm:prSet presAssocID="{5C251846-8655-4C55-B62B-A6FE1299AC1E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4FC9868-81D5-4CF7-923C-3202E5BCBF1B}" type="pres">
      <dgm:prSet presAssocID="{2BCA7B5C-617F-4E3F-AF18-E40C820E9BE7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4B5E789-6A3E-4026-9980-056A0DE69650}" type="pres">
      <dgm:prSet presAssocID="{C4ED795B-5EBA-4401-89E5-3B94C1B19729}" presName="funnel" presStyleLbl="trAlignAcc1" presStyleIdx="0" presStyleCnt="1"/>
      <dgm:spPr/>
    </dgm:pt>
  </dgm:ptLst>
  <dgm:cxnLst>
    <dgm:cxn modelId="{04CB1504-72AE-46EE-AF62-90A129F7B1C9}" type="presOf" srcId="{5C251846-8655-4C55-B62B-A6FE1299AC1E}" destId="{0336776A-9344-4D4E-9D77-9451AFB464A6}" srcOrd="0" destOrd="0" presId="urn:microsoft.com/office/officeart/2005/8/layout/funnel1"/>
    <dgm:cxn modelId="{EBD0C1F4-1D2C-4C82-9B56-52A74AE1790B}" type="presOf" srcId="{3E8554A3-560E-4D1A-80BC-AF1A86A19239}" destId="{B1CAD959-9529-4384-BEE8-AE6315B0420D}" srcOrd="0" destOrd="0" presId="urn:microsoft.com/office/officeart/2005/8/layout/funnel1"/>
    <dgm:cxn modelId="{71FA8F72-DB48-4AB0-9C38-499D0B529830}" srcId="{C4ED795B-5EBA-4401-89E5-3B94C1B19729}" destId="{2BCA7B5C-617F-4E3F-AF18-E40C820E9BE7}" srcOrd="3" destOrd="0" parTransId="{FC04F2C8-2256-429E-A67A-F49667EACD0C}" sibTransId="{35E0A42B-9683-4417-A619-8B51CA38CD4F}"/>
    <dgm:cxn modelId="{9A73333F-7A4F-437B-AE7C-44233D7DB63E}" srcId="{C4ED795B-5EBA-4401-89E5-3B94C1B19729}" destId="{3E8554A3-560E-4D1A-80BC-AF1A86A19239}" srcOrd="1" destOrd="0" parTransId="{A16DFA54-AF5B-4BB2-B510-BCF6171AD5B3}" sibTransId="{95C1E882-79B1-4BF4-B2A0-A25260DE6098}"/>
    <dgm:cxn modelId="{B012C377-A9EE-4F74-88F4-EC3D1AD2F4FE}" srcId="{C4ED795B-5EBA-4401-89E5-3B94C1B19729}" destId="{B59E6796-D6DB-402D-B2A0-0D94E51CA83D}" srcOrd="0" destOrd="0" parTransId="{02EB402A-C42F-4BF4-B566-8A066DD7477D}" sibTransId="{A975C7CF-451C-4277-AAB0-86EB4636CE2E}"/>
    <dgm:cxn modelId="{7336FBDB-5037-45B9-A9CF-EF1AF20DDF02}" srcId="{C4ED795B-5EBA-4401-89E5-3B94C1B19729}" destId="{5C251846-8655-4C55-B62B-A6FE1299AC1E}" srcOrd="2" destOrd="0" parTransId="{E4A74589-88DE-478E-8079-2D1CD1235B6F}" sibTransId="{29685B9B-D7AC-4DDF-81AC-D7F7BB748BB6}"/>
    <dgm:cxn modelId="{89142EFE-1820-42E2-AFE0-267A340FBC90}" type="presOf" srcId="{C4ED795B-5EBA-4401-89E5-3B94C1B19729}" destId="{02E133AD-B143-49AB-9995-75F02A693C99}" srcOrd="0" destOrd="0" presId="urn:microsoft.com/office/officeart/2005/8/layout/funnel1"/>
    <dgm:cxn modelId="{0D96587D-D6CD-4F31-BA8A-5026E0D9B160}" type="presOf" srcId="{B59E6796-D6DB-402D-B2A0-0D94E51CA83D}" destId="{04FC9868-81D5-4CF7-923C-3202E5BCBF1B}" srcOrd="0" destOrd="0" presId="urn:microsoft.com/office/officeart/2005/8/layout/funnel1"/>
    <dgm:cxn modelId="{5F2A4756-D9AE-49C9-BAF1-19A6F0D5C2E1}" type="presOf" srcId="{2BCA7B5C-617F-4E3F-AF18-E40C820E9BE7}" destId="{DED93E75-FB0B-462C-A759-A82EE719A812}" srcOrd="0" destOrd="0" presId="urn:microsoft.com/office/officeart/2005/8/layout/funnel1"/>
    <dgm:cxn modelId="{1131D03C-BED9-4867-9B5D-F8FC60C3CA26}" type="presParOf" srcId="{02E133AD-B143-49AB-9995-75F02A693C99}" destId="{0A037DA9-F0CC-4199-82E7-43DC02176011}" srcOrd="0" destOrd="0" presId="urn:microsoft.com/office/officeart/2005/8/layout/funnel1"/>
    <dgm:cxn modelId="{08003425-FB07-408C-A993-628EC645BB50}" type="presParOf" srcId="{02E133AD-B143-49AB-9995-75F02A693C99}" destId="{2278AAEB-BC0E-4EDA-A9FA-6E208624A9CA}" srcOrd="1" destOrd="0" presId="urn:microsoft.com/office/officeart/2005/8/layout/funnel1"/>
    <dgm:cxn modelId="{9F4BA3F3-BD44-47EC-B2AB-AD9A44E6C393}" type="presParOf" srcId="{02E133AD-B143-49AB-9995-75F02A693C99}" destId="{DED93E75-FB0B-462C-A759-A82EE719A812}" srcOrd="2" destOrd="0" presId="urn:microsoft.com/office/officeart/2005/8/layout/funnel1"/>
    <dgm:cxn modelId="{373FC4A9-A261-49DC-89C7-023F0C989C3E}" type="presParOf" srcId="{02E133AD-B143-49AB-9995-75F02A693C99}" destId="{0336776A-9344-4D4E-9D77-9451AFB464A6}" srcOrd="3" destOrd="0" presId="urn:microsoft.com/office/officeart/2005/8/layout/funnel1"/>
    <dgm:cxn modelId="{F5B831DC-0EB1-4463-B5CC-8A52922853F8}" type="presParOf" srcId="{02E133AD-B143-49AB-9995-75F02A693C99}" destId="{B1CAD959-9529-4384-BEE8-AE6315B0420D}" srcOrd="4" destOrd="0" presId="urn:microsoft.com/office/officeart/2005/8/layout/funnel1"/>
    <dgm:cxn modelId="{C5478072-A477-44E3-9D91-076CC5404AD6}" type="presParOf" srcId="{02E133AD-B143-49AB-9995-75F02A693C99}" destId="{04FC9868-81D5-4CF7-923C-3202E5BCBF1B}" srcOrd="5" destOrd="0" presId="urn:microsoft.com/office/officeart/2005/8/layout/funnel1"/>
    <dgm:cxn modelId="{1FCD530C-6D2B-4DEA-A7DA-DC505471CBAF}" type="presParOf" srcId="{02E133AD-B143-49AB-9995-75F02A693C99}" destId="{64B5E789-6A3E-4026-9980-056A0DE69650}" srcOrd="6" destOrd="0" presId="urn:microsoft.com/office/officeart/2005/8/layout/funne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ED795B-5EBA-4401-89E5-3B94C1B19729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B59E6796-D6DB-402D-B2A0-0D94E51CA83D}">
      <dgm:prSet phldrT="[Tekst]"/>
      <dgm:spPr/>
      <dgm:t>
        <a:bodyPr/>
        <a:lstStyle/>
        <a:p>
          <a:r>
            <a:rPr lang="da-DK" dirty="0" smtClean="0"/>
            <a:t>Præmis 1</a:t>
          </a:r>
          <a:endParaRPr lang="da-DK" dirty="0"/>
        </a:p>
      </dgm:t>
    </dgm:pt>
    <dgm:pt modelId="{02EB402A-C42F-4BF4-B566-8A066DD7477D}" type="parTrans" cxnId="{B012C377-A9EE-4F74-88F4-EC3D1AD2F4FE}">
      <dgm:prSet/>
      <dgm:spPr/>
      <dgm:t>
        <a:bodyPr/>
        <a:lstStyle/>
        <a:p>
          <a:endParaRPr lang="da-DK"/>
        </a:p>
      </dgm:t>
    </dgm:pt>
    <dgm:pt modelId="{A975C7CF-451C-4277-AAB0-86EB4636CE2E}" type="sibTrans" cxnId="{B012C377-A9EE-4F74-88F4-EC3D1AD2F4FE}">
      <dgm:prSet/>
      <dgm:spPr/>
      <dgm:t>
        <a:bodyPr/>
        <a:lstStyle/>
        <a:p>
          <a:endParaRPr lang="da-DK"/>
        </a:p>
      </dgm:t>
    </dgm:pt>
    <dgm:pt modelId="{3E8554A3-560E-4D1A-80BC-AF1A86A19239}">
      <dgm:prSet phldrT="[Tekst]"/>
      <dgm:spPr/>
      <dgm:t>
        <a:bodyPr/>
        <a:lstStyle/>
        <a:p>
          <a:r>
            <a:rPr lang="da-DK" dirty="0" smtClean="0"/>
            <a:t>Præmis 2</a:t>
          </a:r>
          <a:endParaRPr lang="da-DK" dirty="0"/>
        </a:p>
      </dgm:t>
    </dgm:pt>
    <dgm:pt modelId="{A16DFA54-AF5B-4BB2-B510-BCF6171AD5B3}" type="parTrans" cxnId="{9A73333F-7A4F-437B-AE7C-44233D7DB63E}">
      <dgm:prSet/>
      <dgm:spPr/>
      <dgm:t>
        <a:bodyPr/>
        <a:lstStyle/>
        <a:p>
          <a:endParaRPr lang="da-DK"/>
        </a:p>
      </dgm:t>
    </dgm:pt>
    <dgm:pt modelId="{95C1E882-79B1-4BF4-B2A0-A25260DE6098}" type="sibTrans" cxnId="{9A73333F-7A4F-437B-AE7C-44233D7DB63E}">
      <dgm:prSet/>
      <dgm:spPr/>
      <dgm:t>
        <a:bodyPr/>
        <a:lstStyle/>
        <a:p>
          <a:endParaRPr lang="da-DK"/>
        </a:p>
      </dgm:t>
    </dgm:pt>
    <dgm:pt modelId="{5C251846-8655-4C55-B62B-A6FE1299AC1E}">
      <dgm:prSet phldrT="[Tekst]"/>
      <dgm:spPr/>
      <dgm:t>
        <a:bodyPr/>
        <a:lstStyle/>
        <a:p>
          <a:r>
            <a:rPr lang="da-DK" dirty="0" smtClean="0"/>
            <a:t>Præmis 3</a:t>
          </a:r>
          <a:endParaRPr lang="da-DK" dirty="0"/>
        </a:p>
      </dgm:t>
    </dgm:pt>
    <dgm:pt modelId="{E4A74589-88DE-478E-8079-2D1CD1235B6F}" type="parTrans" cxnId="{7336FBDB-5037-45B9-A9CF-EF1AF20DDF02}">
      <dgm:prSet/>
      <dgm:spPr/>
      <dgm:t>
        <a:bodyPr/>
        <a:lstStyle/>
        <a:p>
          <a:endParaRPr lang="da-DK"/>
        </a:p>
      </dgm:t>
    </dgm:pt>
    <dgm:pt modelId="{29685B9B-D7AC-4DDF-81AC-D7F7BB748BB6}" type="sibTrans" cxnId="{7336FBDB-5037-45B9-A9CF-EF1AF20DDF02}">
      <dgm:prSet/>
      <dgm:spPr/>
      <dgm:t>
        <a:bodyPr/>
        <a:lstStyle/>
        <a:p>
          <a:endParaRPr lang="da-DK"/>
        </a:p>
      </dgm:t>
    </dgm:pt>
    <dgm:pt modelId="{2BCA7B5C-617F-4E3F-AF18-E40C820E9BE7}">
      <dgm:prSet phldrT="[Tekst]"/>
      <dgm:spPr/>
      <dgm:t>
        <a:bodyPr/>
        <a:lstStyle/>
        <a:p>
          <a:r>
            <a:rPr lang="da-DK" dirty="0" smtClean="0"/>
            <a:t>Konklusion</a:t>
          </a:r>
          <a:endParaRPr lang="da-DK" dirty="0"/>
        </a:p>
      </dgm:t>
    </dgm:pt>
    <dgm:pt modelId="{FC04F2C8-2256-429E-A67A-F49667EACD0C}" type="parTrans" cxnId="{71FA8F72-DB48-4AB0-9C38-499D0B529830}">
      <dgm:prSet/>
      <dgm:spPr/>
      <dgm:t>
        <a:bodyPr/>
        <a:lstStyle/>
        <a:p>
          <a:endParaRPr lang="da-DK"/>
        </a:p>
      </dgm:t>
    </dgm:pt>
    <dgm:pt modelId="{35E0A42B-9683-4417-A619-8B51CA38CD4F}" type="sibTrans" cxnId="{71FA8F72-DB48-4AB0-9C38-499D0B529830}">
      <dgm:prSet/>
      <dgm:spPr/>
      <dgm:t>
        <a:bodyPr/>
        <a:lstStyle/>
        <a:p>
          <a:endParaRPr lang="da-DK"/>
        </a:p>
      </dgm:t>
    </dgm:pt>
    <dgm:pt modelId="{02E133AD-B143-49AB-9995-75F02A693C99}" type="pres">
      <dgm:prSet presAssocID="{C4ED795B-5EBA-4401-89E5-3B94C1B1972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0A037DA9-F0CC-4199-82E7-43DC02176011}" type="pres">
      <dgm:prSet presAssocID="{C4ED795B-5EBA-4401-89E5-3B94C1B19729}" presName="ellipse" presStyleLbl="trBgShp" presStyleIdx="0" presStyleCnt="1"/>
      <dgm:spPr/>
    </dgm:pt>
    <dgm:pt modelId="{2278AAEB-BC0E-4EDA-A9FA-6E208624A9CA}" type="pres">
      <dgm:prSet presAssocID="{C4ED795B-5EBA-4401-89E5-3B94C1B19729}" presName="arrow1" presStyleLbl="fgShp" presStyleIdx="0" presStyleCnt="1"/>
      <dgm:spPr/>
    </dgm:pt>
    <dgm:pt modelId="{DED93E75-FB0B-462C-A759-A82EE719A812}" type="pres">
      <dgm:prSet presAssocID="{C4ED795B-5EBA-4401-89E5-3B94C1B19729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336776A-9344-4D4E-9D77-9451AFB464A6}" type="pres">
      <dgm:prSet presAssocID="{3E8554A3-560E-4D1A-80BC-AF1A86A19239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1CAD959-9529-4384-BEE8-AE6315B0420D}" type="pres">
      <dgm:prSet presAssocID="{5C251846-8655-4C55-B62B-A6FE1299AC1E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4FC9868-81D5-4CF7-923C-3202E5BCBF1B}" type="pres">
      <dgm:prSet presAssocID="{2BCA7B5C-617F-4E3F-AF18-E40C820E9BE7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4B5E789-6A3E-4026-9980-056A0DE69650}" type="pres">
      <dgm:prSet presAssocID="{C4ED795B-5EBA-4401-89E5-3B94C1B19729}" presName="funnel" presStyleLbl="trAlignAcc1" presStyleIdx="0" presStyleCnt="1"/>
      <dgm:spPr/>
    </dgm:pt>
  </dgm:ptLst>
  <dgm:cxnLst>
    <dgm:cxn modelId="{E12D472E-5570-444B-ADED-5D64DA9A83C6}" type="presOf" srcId="{B59E6796-D6DB-402D-B2A0-0D94E51CA83D}" destId="{04FC9868-81D5-4CF7-923C-3202E5BCBF1B}" srcOrd="0" destOrd="0" presId="urn:microsoft.com/office/officeart/2005/8/layout/funnel1"/>
    <dgm:cxn modelId="{B3A84A0C-667E-44BF-8ABE-19E9883A0B9E}" type="presOf" srcId="{5C251846-8655-4C55-B62B-A6FE1299AC1E}" destId="{0336776A-9344-4D4E-9D77-9451AFB464A6}" srcOrd="0" destOrd="0" presId="urn:microsoft.com/office/officeart/2005/8/layout/funnel1"/>
    <dgm:cxn modelId="{71FA8F72-DB48-4AB0-9C38-499D0B529830}" srcId="{C4ED795B-5EBA-4401-89E5-3B94C1B19729}" destId="{2BCA7B5C-617F-4E3F-AF18-E40C820E9BE7}" srcOrd="3" destOrd="0" parTransId="{FC04F2C8-2256-429E-A67A-F49667EACD0C}" sibTransId="{35E0A42B-9683-4417-A619-8B51CA38CD4F}"/>
    <dgm:cxn modelId="{05CBE5FC-603C-4043-BB86-AEEF0AA44286}" type="presOf" srcId="{3E8554A3-560E-4D1A-80BC-AF1A86A19239}" destId="{B1CAD959-9529-4384-BEE8-AE6315B0420D}" srcOrd="0" destOrd="0" presId="urn:microsoft.com/office/officeart/2005/8/layout/funnel1"/>
    <dgm:cxn modelId="{9A73333F-7A4F-437B-AE7C-44233D7DB63E}" srcId="{C4ED795B-5EBA-4401-89E5-3B94C1B19729}" destId="{3E8554A3-560E-4D1A-80BC-AF1A86A19239}" srcOrd="1" destOrd="0" parTransId="{A16DFA54-AF5B-4BB2-B510-BCF6171AD5B3}" sibTransId="{95C1E882-79B1-4BF4-B2A0-A25260DE6098}"/>
    <dgm:cxn modelId="{7E7F4D0D-BE11-4817-A31B-C5956F830143}" type="presOf" srcId="{C4ED795B-5EBA-4401-89E5-3B94C1B19729}" destId="{02E133AD-B143-49AB-9995-75F02A693C99}" srcOrd="0" destOrd="0" presId="urn:microsoft.com/office/officeart/2005/8/layout/funnel1"/>
    <dgm:cxn modelId="{B012C377-A9EE-4F74-88F4-EC3D1AD2F4FE}" srcId="{C4ED795B-5EBA-4401-89E5-3B94C1B19729}" destId="{B59E6796-D6DB-402D-B2A0-0D94E51CA83D}" srcOrd="0" destOrd="0" parTransId="{02EB402A-C42F-4BF4-B566-8A066DD7477D}" sibTransId="{A975C7CF-451C-4277-AAB0-86EB4636CE2E}"/>
    <dgm:cxn modelId="{7336FBDB-5037-45B9-A9CF-EF1AF20DDF02}" srcId="{C4ED795B-5EBA-4401-89E5-3B94C1B19729}" destId="{5C251846-8655-4C55-B62B-A6FE1299AC1E}" srcOrd="2" destOrd="0" parTransId="{E4A74589-88DE-478E-8079-2D1CD1235B6F}" sibTransId="{29685B9B-D7AC-4DDF-81AC-D7F7BB748BB6}"/>
    <dgm:cxn modelId="{24FCA9E6-33F8-4A15-80BD-A56B310FF6CE}" type="presOf" srcId="{2BCA7B5C-617F-4E3F-AF18-E40C820E9BE7}" destId="{DED93E75-FB0B-462C-A759-A82EE719A812}" srcOrd="0" destOrd="0" presId="urn:microsoft.com/office/officeart/2005/8/layout/funnel1"/>
    <dgm:cxn modelId="{CDB0BF91-6DB6-4756-8789-04710EC4B747}" type="presParOf" srcId="{02E133AD-B143-49AB-9995-75F02A693C99}" destId="{0A037DA9-F0CC-4199-82E7-43DC02176011}" srcOrd="0" destOrd="0" presId="urn:microsoft.com/office/officeart/2005/8/layout/funnel1"/>
    <dgm:cxn modelId="{5AE8050C-CAB4-4A3C-81EB-88B5705F39CE}" type="presParOf" srcId="{02E133AD-B143-49AB-9995-75F02A693C99}" destId="{2278AAEB-BC0E-4EDA-A9FA-6E208624A9CA}" srcOrd="1" destOrd="0" presId="urn:microsoft.com/office/officeart/2005/8/layout/funnel1"/>
    <dgm:cxn modelId="{BF5A3151-D28A-4B4A-91D9-3158A857E828}" type="presParOf" srcId="{02E133AD-B143-49AB-9995-75F02A693C99}" destId="{DED93E75-FB0B-462C-A759-A82EE719A812}" srcOrd="2" destOrd="0" presId="urn:microsoft.com/office/officeart/2005/8/layout/funnel1"/>
    <dgm:cxn modelId="{2D7BCB00-17B8-4161-AAB1-CA58E3194A73}" type="presParOf" srcId="{02E133AD-B143-49AB-9995-75F02A693C99}" destId="{0336776A-9344-4D4E-9D77-9451AFB464A6}" srcOrd="3" destOrd="0" presId="urn:microsoft.com/office/officeart/2005/8/layout/funnel1"/>
    <dgm:cxn modelId="{904F5F59-275D-4A6A-A14B-C4AEEF87405F}" type="presParOf" srcId="{02E133AD-B143-49AB-9995-75F02A693C99}" destId="{B1CAD959-9529-4384-BEE8-AE6315B0420D}" srcOrd="4" destOrd="0" presId="urn:microsoft.com/office/officeart/2005/8/layout/funnel1"/>
    <dgm:cxn modelId="{2405F511-1010-479E-B090-1FCC75CE329A}" type="presParOf" srcId="{02E133AD-B143-49AB-9995-75F02A693C99}" destId="{04FC9868-81D5-4CF7-923C-3202E5BCBF1B}" srcOrd="5" destOrd="0" presId="urn:microsoft.com/office/officeart/2005/8/layout/funnel1"/>
    <dgm:cxn modelId="{ED6D1A8E-86CC-4C91-BFF5-CB286A6ABE2F}" type="presParOf" srcId="{02E133AD-B143-49AB-9995-75F02A693C99}" destId="{64B5E789-6A3E-4026-9980-056A0DE69650}" srcOrd="6" destOrd="0" presId="urn:microsoft.com/office/officeart/2005/8/layout/funne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288F4-B2AB-4B14-A5B5-FC56F1672392}" type="datetimeFigureOut">
              <a:rPr lang="da-DK" smtClean="0"/>
              <a:pPr/>
              <a:t>04-12-2008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EBCEC-FC5B-4F68-A93A-4241CDE955D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EBCEC-FC5B-4F68-A93A-4241CDE955D1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EBCEC-FC5B-4F68-A93A-4241CDE955D1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EBCEC-FC5B-4F68-A93A-4241CDE955D1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EBCEC-FC5B-4F68-A93A-4241CDE955D1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EBCEC-FC5B-4F68-A93A-4241CDE955D1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EBCEC-FC5B-4F68-A93A-4241CDE955D1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EBCEC-FC5B-4F68-A93A-4241CDE955D1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EBCEC-FC5B-4F68-A93A-4241CDE955D1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1731-83A0-42F1-92C8-7C29D77F9375}" type="datetimeFigureOut">
              <a:rPr lang="da-DK" smtClean="0"/>
              <a:pPr/>
              <a:t>04-12-2008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391E-5C76-4E40-A23B-1B7BC326632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1731-83A0-42F1-92C8-7C29D77F9375}" type="datetimeFigureOut">
              <a:rPr lang="da-DK" smtClean="0"/>
              <a:pPr/>
              <a:t>04-12-2008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391E-5C76-4E40-A23B-1B7BC326632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1731-83A0-42F1-92C8-7C29D77F9375}" type="datetimeFigureOut">
              <a:rPr lang="da-DK" smtClean="0"/>
              <a:pPr/>
              <a:t>04-12-2008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391E-5C76-4E40-A23B-1B7BC326632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1731-83A0-42F1-92C8-7C29D77F9375}" type="datetimeFigureOut">
              <a:rPr lang="da-DK" smtClean="0"/>
              <a:pPr/>
              <a:t>04-12-2008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391E-5C76-4E40-A23B-1B7BC326632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1731-83A0-42F1-92C8-7C29D77F9375}" type="datetimeFigureOut">
              <a:rPr lang="da-DK" smtClean="0"/>
              <a:pPr/>
              <a:t>04-12-2008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391E-5C76-4E40-A23B-1B7BC326632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1731-83A0-42F1-92C8-7C29D77F9375}" type="datetimeFigureOut">
              <a:rPr lang="da-DK" smtClean="0"/>
              <a:pPr/>
              <a:t>04-12-2008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391E-5C76-4E40-A23B-1B7BC326632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1731-83A0-42F1-92C8-7C29D77F9375}" type="datetimeFigureOut">
              <a:rPr lang="da-DK" smtClean="0"/>
              <a:pPr/>
              <a:t>04-12-2008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391E-5C76-4E40-A23B-1B7BC326632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1731-83A0-42F1-92C8-7C29D77F9375}" type="datetimeFigureOut">
              <a:rPr lang="da-DK" smtClean="0"/>
              <a:pPr/>
              <a:t>04-12-2008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391E-5C76-4E40-A23B-1B7BC326632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1731-83A0-42F1-92C8-7C29D77F9375}" type="datetimeFigureOut">
              <a:rPr lang="da-DK" smtClean="0"/>
              <a:pPr/>
              <a:t>04-12-2008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391E-5C76-4E40-A23B-1B7BC326632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1731-83A0-42F1-92C8-7C29D77F9375}" type="datetimeFigureOut">
              <a:rPr lang="da-DK" smtClean="0"/>
              <a:pPr/>
              <a:t>04-12-2008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391E-5C76-4E40-A23B-1B7BC326632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1731-83A0-42F1-92C8-7C29D77F9375}" type="datetimeFigureOut">
              <a:rPr lang="da-DK" smtClean="0"/>
              <a:pPr/>
              <a:t>04-12-2008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391E-5C76-4E40-A23B-1B7BC326632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F1731-83A0-42F1-92C8-7C29D77F9375}" type="datetimeFigureOut">
              <a:rPr lang="da-DK" smtClean="0"/>
              <a:pPr/>
              <a:t>04-12-2008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C391E-5C76-4E40-A23B-1B7BC326632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eb-uv.cfu-vejle.dk/powerpoint2007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chart" Target="../charts/chart1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Tema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65748" y="3886200"/>
            <a:ext cx="7812505" cy="1752600"/>
          </a:xfrm>
        </p:spPr>
        <p:txBody>
          <a:bodyPr/>
          <a:lstStyle/>
          <a:p>
            <a:r>
              <a:rPr lang="da-DK" dirty="0" smtClean="0"/>
              <a:t>Skrifttyper - Farver – Effekter – Baggrundsgrafik – Placering af pladsholdere</a:t>
            </a: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914821" y="6334780"/>
            <a:ext cx="7129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smtClean="0"/>
              <a:t>Denne PowerPoint skal </a:t>
            </a:r>
            <a:r>
              <a:rPr lang="da-DK" sz="1400" b="1" dirty="0" smtClean="0"/>
              <a:t>ikke</a:t>
            </a:r>
            <a:r>
              <a:rPr lang="da-DK" sz="1400" dirty="0" smtClean="0"/>
              <a:t> køres som en præsentation, men afprøves i </a:t>
            </a:r>
            <a:r>
              <a:rPr lang="da-DK" sz="1400" dirty="0" err="1" smtClean="0"/>
              <a:t>PowerPointprogrammet</a:t>
            </a:r>
            <a:endParaRPr lang="da-DK" sz="1400" dirty="0" smtClean="0"/>
          </a:p>
          <a:p>
            <a:pPr algn="ctr"/>
            <a:r>
              <a:rPr lang="da-DK" sz="1400" dirty="0" smtClean="0"/>
              <a:t>Vær opmærksom at </a:t>
            </a:r>
            <a:r>
              <a:rPr lang="da-DK" sz="1400" b="1" i="1" dirty="0" smtClean="0"/>
              <a:t>Peg på</a:t>
            </a:r>
            <a:r>
              <a:rPr lang="da-DK" sz="1400" dirty="0" smtClean="0"/>
              <a:t>  og </a:t>
            </a:r>
            <a:r>
              <a:rPr lang="da-DK" sz="1400" b="1" i="1" dirty="0" smtClean="0"/>
              <a:t>Klik på </a:t>
            </a:r>
            <a:r>
              <a:rPr lang="da-DK" sz="1400" dirty="0" smtClean="0"/>
              <a:t>er to forskellige funktioner</a:t>
            </a:r>
            <a:endParaRPr lang="da-D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Overskrift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Brødtekst</a:t>
            </a: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3421838" y="2551837"/>
            <a:ext cx="2300324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 smtClean="0"/>
              <a:t>To skrifttyper skaber kontrast mellem overskrifter og brødtekst – når de er valgt med sans for æstetik</a:t>
            </a:r>
            <a:r>
              <a:rPr lang="da-DK" dirty="0"/>
              <a:t>.</a:t>
            </a:r>
          </a:p>
        </p:txBody>
      </p:sp>
      <p:pic>
        <p:nvPicPr>
          <p:cNvPr id="23554" name="Picture 2" descr="C:\Documents and Settings\Helge\Lokale indstillinger\Temp\ImageReady\TargetPreview109\billeder\Ikke-navngivet-8.gif"/>
          <p:cNvPicPr>
            <a:picLocks noChangeAspect="1" noChangeArrowheads="1"/>
          </p:cNvPicPr>
          <p:nvPr/>
        </p:nvPicPr>
        <p:blipFill>
          <a:blip r:embed="rId3"/>
          <a:srcRect l="2134" t="2552" b="14700"/>
          <a:stretch>
            <a:fillRect/>
          </a:stretch>
        </p:blipFill>
        <p:spPr bwMode="auto">
          <a:xfrm>
            <a:off x="7074568" y="12033"/>
            <a:ext cx="2069432" cy="6352674"/>
          </a:xfrm>
          <a:prstGeom prst="rect">
            <a:avLst/>
          </a:prstGeom>
          <a:noFill/>
        </p:spPr>
      </p:pic>
      <p:sp>
        <p:nvSpPr>
          <p:cNvPr id="6" name="Tekstboks 5"/>
          <p:cNvSpPr txBox="1"/>
          <p:nvPr/>
        </p:nvSpPr>
        <p:spPr>
          <a:xfrm>
            <a:off x="1696630" y="6550223"/>
            <a:ext cx="5750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b="1" i="1" dirty="0" smtClean="0"/>
              <a:t>Vælg</a:t>
            </a:r>
            <a:r>
              <a:rPr lang="da-DK" sz="1400" dirty="0" smtClean="0"/>
              <a:t> fanen </a:t>
            </a:r>
            <a:r>
              <a:rPr lang="da-DK" sz="1400" b="1" dirty="0" smtClean="0"/>
              <a:t>Design</a:t>
            </a:r>
            <a:r>
              <a:rPr lang="da-DK" sz="1400" dirty="0" smtClean="0"/>
              <a:t> | Gruppen </a:t>
            </a:r>
            <a:r>
              <a:rPr lang="da-DK" sz="1400" b="1" dirty="0" smtClean="0"/>
              <a:t>Temaer</a:t>
            </a:r>
            <a:r>
              <a:rPr lang="da-DK" sz="1400" dirty="0" smtClean="0"/>
              <a:t> | </a:t>
            </a:r>
            <a:r>
              <a:rPr lang="da-DK" sz="1400" b="1" dirty="0" smtClean="0"/>
              <a:t>Skrifttyper</a:t>
            </a:r>
            <a:r>
              <a:rPr lang="da-DK" sz="1400" dirty="0" smtClean="0"/>
              <a:t> | </a:t>
            </a:r>
            <a:r>
              <a:rPr lang="da-DK" sz="1400" b="1" i="1" dirty="0" smtClean="0"/>
              <a:t>Peg</a:t>
            </a:r>
            <a:r>
              <a:rPr lang="da-DK" sz="1400" dirty="0" smtClean="0"/>
              <a:t> på temaskrifttyper</a:t>
            </a:r>
            <a:endParaRPr lang="da-D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Farveskemaet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a-DK" sz="2000" dirty="0" smtClean="0"/>
              <a:t>4 farver definerer hvorledes mørk tekst ses på lys baggrund, lys tekst på mørk baggrund</a:t>
            </a:r>
          </a:p>
          <a:p>
            <a:r>
              <a:rPr lang="da-DK" sz="2000" dirty="0" smtClean="0"/>
              <a:t>6 farver er markeringsfarver, der altid er synlige oven på de fire mulige baggrundsfarver</a:t>
            </a:r>
          </a:p>
          <a:p>
            <a:r>
              <a:rPr lang="da-DK" sz="2000" dirty="0" smtClean="0"/>
              <a:t>2 farver i farveskemaet definerer farverne af hyperlinks og besøgte hyperlinks </a:t>
            </a:r>
          </a:p>
          <a:p>
            <a:endParaRPr lang="da-DK" sz="2000" dirty="0"/>
          </a:p>
        </p:txBody>
      </p:sp>
      <p:pic>
        <p:nvPicPr>
          <p:cNvPr id="5" name="Pladsholder til indhold 4" descr="Ikke-navngivet-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081720"/>
            <a:ext cx="4038600" cy="3562922"/>
          </a:xfrm>
        </p:spPr>
      </p:pic>
      <p:sp>
        <p:nvSpPr>
          <p:cNvPr id="8" name="Tekstboks 7"/>
          <p:cNvSpPr txBox="1"/>
          <p:nvPr/>
        </p:nvSpPr>
        <p:spPr>
          <a:xfrm>
            <a:off x="1935151" y="4957012"/>
            <a:ext cx="219361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hlinkClick r:id="rId4"/>
              </a:rPr>
              <a:t>Hyperlinks</a:t>
            </a:r>
            <a:r>
              <a:rPr lang="da-DK" dirty="0" smtClean="0"/>
              <a:t> og </a:t>
            </a:r>
          </a:p>
          <a:p>
            <a:r>
              <a:rPr lang="da-DK" dirty="0" smtClean="0">
                <a:hlinkClick r:id="rId4"/>
              </a:rPr>
              <a:t>besøgte hyperlinks </a:t>
            </a:r>
            <a:endParaRPr lang="da-DK" dirty="0" smtClean="0"/>
          </a:p>
          <a:p>
            <a:r>
              <a:rPr lang="da-DK" dirty="0" smtClean="0"/>
              <a:t>har deres egne farver</a:t>
            </a:r>
          </a:p>
          <a:p>
            <a:r>
              <a:rPr lang="da-DK" sz="1400" dirty="0" smtClean="0"/>
              <a:t>(tast Skift + F5 for at prøve)</a:t>
            </a:r>
            <a:endParaRPr lang="da-DK" dirty="0"/>
          </a:p>
        </p:txBody>
      </p:sp>
      <p:sp>
        <p:nvSpPr>
          <p:cNvPr id="9" name="Tekstboks 8"/>
          <p:cNvSpPr txBox="1"/>
          <p:nvPr/>
        </p:nvSpPr>
        <p:spPr>
          <a:xfrm>
            <a:off x="2190803" y="6550223"/>
            <a:ext cx="4746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b="1" i="1" dirty="0" smtClean="0"/>
              <a:t>Vælg</a:t>
            </a:r>
            <a:r>
              <a:rPr lang="da-DK" sz="1400" dirty="0" smtClean="0"/>
              <a:t> fanen </a:t>
            </a:r>
            <a:r>
              <a:rPr lang="da-DK" sz="1400" b="1" dirty="0" smtClean="0"/>
              <a:t>Design</a:t>
            </a:r>
            <a:r>
              <a:rPr lang="da-DK" sz="1400" dirty="0" smtClean="0"/>
              <a:t> | Gruppen </a:t>
            </a:r>
            <a:r>
              <a:rPr lang="da-DK" sz="1400" b="1" dirty="0" smtClean="0"/>
              <a:t>Temaer</a:t>
            </a:r>
            <a:r>
              <a:rPr lang="da-DK" sz="1400" dirty="0" smtClean="0"/>
              <a:t> | </a:t>
            </a:r>
            <a:r>
              <a:rPr lang="da-DK" sz="1400" b="1" dirty="0" smtClean="0"/>
              <a:t>Farver</a:t>
            </a:r>
            <a:r>
              <a:rPr lang="da-DK" sz="1400" dirty="0" smtClean="0"/>
              <a:t>| </a:t>
            </a:r>
            <a:r>
              <a:rPr lang="da-DK" sz="1400" b="1" i="1" dirty="0" smtClean="0"/>
              <a:t>Peg </a:t>
            </a:r>
            <a:r>
              <a:rPr lang="da-DK" sz="1400" dirty="0" smtClean="0"/>
              <a:t>på </a:t>
            </a:r>
            <a:r>
              <a:rPr lang="da-DK" sz="1400" b="1" dirty="0" smtClean="0"/>
              <a:t>Livfuld</a:t>
            </a:r>
            <a:endParaRPr lang="da-DK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Temafarve – Standardfarve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622884"/>
            <a:ext cx="4038600" cy="3503279"/>
          </a:xfrm>
        </p:spPr>
        <p:txBody>
          <a:bodyPr>
            <a:normAutofit/>
          </a:bodyPr>
          <a:lstStyle/>
          <a:p>
            <a:r>
              <a:rPr lang="da-DK" sz="2000" dirty="0"/>
              <a:t>Streg og fyld med temafarve</a:t>
            </a:r>
          </a:p>
          <a:p>
            <a:r>
              <a:rPr lang="da-DK" sz="2000" dirty="0"/>
              <a:t>Streg med standardfarve</a:t>
            </a:r>
          </a:p>
          <a:p>
            <a:r>
              <a:rPr lang="da-DK" sz="2000" dirty="0"/>
              <a:t>Fyld med standardfarve</a:t>
            </a:r>
          </a:p>
          <a:p>
            <a:r>
              <a:rPr lang="da-DK" sz="2000" dirty="0"/>
              <a:t>Streg og fyld med standardfarve</a:t>
            </a:r>
          </a:p>
          <a:p>
            <a:endParaRPr lang="da-DK" sz="2000" dirty="0"/>
          </a:p>
          <a:p>
            <a:endParaRPr lang="da-DK" sz="2000" dirty="0"/>
          </a:p>
          <a:p>
            <a:endParaRPr lang="da-DK" sz="2000" dirty="0"/>
          </a:p>
        </p:txBody>
      </p:sp>
      <p:sp>
        <p:nvSpPr>
          <p:cNvPr id="5" name="Pladsholder til indhold 3"/>
          <p:cNvSpPr txBox="1">
            <a:spLocks/>
          </p:cNvSpPr>
          <p:nvPr/>
        </p:nvSpPr>
        <p:spPr>
          <a:xfrm>
            <a:off x="4800600" y="1752601"/>
            <a:ext cx="4038600" cy="1110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Pladsholder til indhold 3"/>
          <p:cNvSpPr txBox="1">
            <a:spLocks/>
          </p:cNvSpPr>
          <p:nvPr/>
        </p:nvSpPr>
        <p:spPr>
          <a:xfrm>
            <a:off x="4953000" y="1905001"/>
            <a:ext cx="4038600" cy="1110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ladsholder til indhold 3"/>
          <p:cNvSpPr txBox="1">
            <a:spLocks/>
          </p:cNvSpPr>
          <p:nvPr/>
        </p:nvSpPr>
        <p:spPr>
          <a:xfrm>
            <a:off x="4792579" y="5201653"/>
            <a:ext cx="4038600" cy="1110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Lige pilforbindelse 12"/>
          <p:cNvCxnSpPr/>
          <p:nvPr/>
        </p:nvCxnSpPr>
        <p:spPr>
          <a:xfrm flipV="1">
            <a:off x="3994484" y="1828801"/>
            <a:ext cx="2021305" cy="970546"/>
          </a:xfrm>
          <a:prstGeom prst="straightConnector1">
            <a:avLst/>
          </a:prstGeom>
          <a:ln w="762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milende ansigt 35"/>
          <p:cNvSpPr/>
          <p:nvPr/>
        </p:nvSpPr>
        <p:spPr>
          <a:xfrm>
            <a:off x="6268452" y="1291073"/>
            <a:ext cx="896853" cy="896853"/>
          </a:xfrm>
          <a:prstGeom prst="smileyFace">
            <a:avLst/>
          </a:prstGeom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Smilende ansigt 21"/>
          <p:cNvSpPr/>
          <p:nvPr/>
        </p:nvSpPr>
        <p:spPr>
          <a:xfrm>
            <a:off x="6268452" y="2494231"/>
            <a:ext cx="896853" cy="896853"/>
          </a:xfrm>
          <a:prstGeom prst="smileyFace">
            <a:avLst/>
          </a:prstGeom>
          <a:ln w="44450">
            <a:solidFill>
              <a:srgbClr val="3A60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Smilende ansigt 22"/>
          <p:cNvSpPr/>
          <p:nvPr/>
        </p:nvSpPr>
        <p:spPr>
          <a:xfrm>
            <a:off x="6268452" y="3697389"/>
            <a:ext cx="896853" cy="896853"/>
          </a:xfrm>
          <a:prstGeom prst="smileyFace">
            <a:avLst/>
          </a:prstGeom>
          <a:solidFill>
            <a:srgbClr val="4F81BD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" name="Smilende ansigt 29"/>
          <p:cNvSpPr/>
          <p:nvPr/>
        </p:nvSpPr>
        <p:spPr>
          <a:xfrm>
            <a:off x="6268452" y="4900548"/>
            <a:ext cx="896853" cy="896853"/>
          </a:xfrm>
          <a:prstGeom prst="smileyFace">
            <a:avLst/>
          </a:prstGeom>
          <a:solidFill>
            <a:srgbClr val="4F81BD"/>
          </a:solidFill>
          <a:ln w="44450"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31" name="Lige pilforbindelse 30"/>
          <p:cNvCxnSpPr/>
          <p:nvPr/>
        </p:nvCxnSpPr>
        <p:spPr>
          <a:xfrm flipV="1">
            <a:off x="4106779" y="2855496"/>
            <a:ext cx="1941095" cy="328862"/>
          </a:xfrm>
          <a:prstGeom prst="straightConnector1">
            <a:avLst/>
          </a:prstGeom>
          <a:ln w="76200">
            <a:solidFill>
              <a:srgbClr val="4A7EBB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Lige pilforbindelse 46"/>
          <p:cNvCxnSpPr/>
          <p:nvPr/>
        </p:nvCxnSpPr>
        <p:spPr>
          <a:xfrm>
            <a:off x="4195011" y="3625516"/>
            <a:ext cx="1812757" cy="401052"/>
          </a:xfrm>
          <a:prstGeom prst="straightConnector1">
            <a:avLst/>
          </a:prstGeom>
          <a:ln w="762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Lige pilforbindelse 51"/>
          <p:cNvCxnSpPr/>
          <p:nvPr/>
        </p:nvCxnSpPr>
        <p:spPr>
          <a:xfrm>
            <a:off x="4315326" y="4034589"/>
            <a:ext cx="1676400" cy="1130969"/>
          </a:xfrm>
          <a:prstGeom prst="straightConnector1">
            <a:avLst/>
          </a:prstGeom>
          <a:ln w="76200">
            <a:solidFill>
              <a:srgbClr val="4A7EBB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kstboks 64"/>
          <p:cNvSpPr txBox="1"/>
          <p:nvPr/>
        </p:nvSpPr>
        <p:spPr>
          <a:xfrm>
            <a:off x="2190803" y="6550223"/>
            <a:ext cx="4762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b="1" i="1" dirty="0" smtClean="0"/>
              <a:t>Vælg</a:t>
            </a:r>
            <a:r>
              <a:rPr lang="da-DK" sz="1400" dirty="0" smtClean="0"/>
              <a:t> fanen </a:t>
            </a:r>
            <a:r>
              <a:rPr lang="da-DK" sz="1400" b="1" dirty="0" smtClean="0"/>
              <a:t>Design</a:t>
            </a:r>
            <a:r>
              <a:rPr lang="da-DK" sz="1400" dirty="0" smtClean="0"/>
              <a:t> | Gruppen </a:t>
            </a:r>
            <a:r>
              <a:rPr lang="da-DK" sz="1400" b="1" dirty="0" smtClean="0"/>
              <a:t>Temaer</a:t>
            </a:r>
            <a:r>
              <a:rPr lang="da-DK" sz="1400" dirty="0" smtClean="0"/>
              <a:t> | </a:t>
            </a:r>
            <a:r>
              <a:rPr lang="da-DK" sz="1400" b="1" dirty="0" smtClean="0"/>
              <a:t>Farver</a:t>
            </a:r>
            <a:r>
              <a:rPr lang="da-DK" sz="1400" dirty="0" smtClean="0"/>
              <a:t>| </a:t>
            </a:r>
            <a:r>
              <a:rPr lang="da-DK" sz="1400" b="1" i="1" dirty="0" smtClean="0"/>
              <a:t>Peg </a:t>
            </a:r>
            <a:r>
              <a:rPr lang="da-DK" sz="1400" dirty="0" smtClean="0"/>
              <a:t>på </a:t>
            </a:r>
            <a:r>
              <a:rPr lang="da-DK" sz="1400" b="1" dirty="0" smtClean="0"/>
              <a:t>Aspekt</a:t>
            </a:r>
            <a:endParaRPr lang="da-DK" sz="1400" b="1" dirty="0"/>
          </a:p>
        </p:txBody>
      </p:sp>
      <p:sp>
        <p:nvSpPr>
          <p:cNvPr id="16" name="Tekstboks 15"/>
          <p:cNvSpPr txBox="1"/>
          <p:nvPr/>
        </p:nvSpPr>
        <p:spPr>
          <a:xfrm>
            <a:off x="623454" y="1388225"/>
            <a:ext cx="3060000" cy="369332"/>
          </a:xfrm>
          <a:prstGeom prst="rect">
            <a:avLst/>
          </a:prstGeom>
          <a:solidFill>
            <a:srgbClr val="4F81BD"/>
          </a:solidFill>
          <a:ln w="38100">
            <a:solidFill>
              <a:srgbClr val="FAC090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F2F2F2"/>
                </a:solidFill>
              </a:rPr>
              <a:t>Standardfarver er låste farver</a:t>
            </a:r>
            <a:endParaRPr lang="da-DK" dirty="0">
              <a:solidFill>
                <a:srgbClr val="F2F2F2"/>
              </a:solidFill>
            </a:endParaRPr>
          </a:p>
        </p:txBody>
      </p:sp>
      <p:sp>
        <p:nvSpPr>
          <p:cNvPr id="18" name="Tekstboks 17"/>
          <p:cNvSpPr txBox="1"/>
          <p:nvPr/>
        </p:nvSpPr>
        <p:spPr>
          <a:xfrm>
            <a:off x="623455" y="1928552"/>
            <a:ext cx="3060000" cy="36933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1">
                    <a:lumMod val="95000"/>
                  </a:schemeClr>
                </a:solidFill>
              </a:rPr>
              <a:t>Temafarver er afstemte farver</a:t>
            </a:r>
            <a:endParaRPr lang="da-DK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Markeringsfarver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a-DK" sz="2000" dirty="0" smtClean="0"/>
              <a:t>Tabeller</a:t>
            </a:r>
          </a:p>
          <a:p>
            <a:r>
              <a:rPr lang="da-DK" sz="2000" dirty="0" smtClean="0"/>
              <a:t>Diagrammer</a:t>
            </a:r>
          </a:p>
          <a:p>
            <a:r>
              <a:rPr lang="da-DK" sz="2000" dirty="0" err="1" smtClean="0"/>
              <a:t>SmartArt</a:t>
            </a:r>
            <a:endParaRPr lang="da-DK" sz="2000" dirty="0" smtClean="0"/>
          </a:p>
          <a:p>
            <a:r>
              <a:rPr lang="da-DK" sz="2000" dirty="0" smtClean="0"/>
              <a:t>Figurer</a:t>
            </a:r>
          </a:p>
          <a:p>
            <a:endParaRPr lang="da-DK" sz="2000" dirty="0"/>
          </a:p>
        </p:txBody>
      </p:sp>
      <p:graphicFrame>
        <p:nvGraphicFramePr>
          <p:cNvPr id="8" name="Pladsholder til indhold 7"/>
          <p:cNvGraphicFramePr>
            <a:graphicFrameLocks noGrp="1"/>
          </p:cNvGraphicFramePr>
          <p:nvPr>
            <p:ph sz="half" idx="2"/>
          </p:nvPr>
        </p:nvGraphicFramePr>
        <p:xfrm>
          <a:off x="4985084" y="1544053"/>
          <a:ext cx="3268578" cy="5486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89526"/>
                <a:gridCol w="1089526"/>
                <a:gridCol w="1089526"/>
              </a:tblGrid>
              <a:tr h="246648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Kolonne A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smtClean="0"/>
                        <a:t>Kolonne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smtClean="0"/>
                        <a:t>Kolonne A</a:t>
                      </a:r>
                    </a:p>
                  </a:txBody>
                  <a:tcPr/>
                </a:tc>
              </a:tr>
              <a:tr h="246648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Tekst 1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Tekst 2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Tekst 3</a:t>
                      </a:r>
                      <a:endParaRPr lang="da-DK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ladsholder til indhold 3"/>
          <p:cNvSpPr txBox="1">
            <a:spLocks/>
          </p:cNvSpPr>
          <p:nvPr/>
        </p:nvSpPr>
        <p:spPr>
          <a:xfrm>
            <a:off x="4800600" y="1752601"/>
            <a:ext cx="4038600" cy="1110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Pladsholder til indhold 3"/>
          <p:cNvSpPr txBox="1">
            <a:spLocks/>
          </p:cNvSpPr>
          <p:nvPr/>
        </p:nvSpPr>
        <p:spPr>
          <a:xfrm>
            <a:off x="4953000" y="1905001"/>
            <a:ext cx="4038600" cy="1110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ladsholder til indhold 3"/>
          <p:cNvSpPr txBox="1">
            <a:spLocks/>
          </p:cNvSpPr>
          <p:nvPr/>
        </p:nvSpPr>
        <p:spPr>
          <a:xfrm>
            <a:off x="4792579" y="5201653"/>
            <a:ext cx="4038600" cy="1110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5079331" y="2345087"/>
          <a:ext cx="3080085" cy="1740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5180596" y="4338051"/>
          <a:ext cx="2877554" cy="1918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Smilende ansigt 10"/>
          <p:cNvSpPr/>
          <p:nvPr/>
        </p:nvSpPr>
        <p:spPr>
          <a:xfrm>
            <a:off x="3545304" y="4948990"/>
            <a:ext cx="1363579" cy="136357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3" name="Lige pilforbindelse 12"/>
          <p:cNvCxnSpPr/>
          <p:nvPr/>
        </p:nvCxnSpPr>
        <p:spPr>
          <a:xfrm flipV="1">
            <a:off x="2438400" y="1668379"/>
            <a:ext cx="2261937" cy="208547"/>
          </a:xfrm>
          <a:prstGeom prst="straightConnector1">
            <a:avLst/>
          </a:prstGeom>
          <a:ln w="762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pilforbindelse 16"/>
          <p:cNvCxnSpPr/>
          <p:nvPr/>
        </p:nvCxnSpPr>
        <p:spPr>
          <a:xfrm>
            <a:off x="2414337" y="2342147"/>
            <a:ext cx="2310063" cy="417095"/>
          </a:xfrm>
          <a:prstGeom prst="straightConnector1">
            <a:avLst/>
          </a:prstGeom>
          <a:ln w="762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pilforbindelse 18"/>
          <p:cNvCxnSpPr/>
          <p:nvPr/>
        </p:nvCxnSpPr>
        <p:spPr>
          <a:xfrm>
            <a:off x="2422358" y="2967789"/>
            <a:ext cx="2582779" cy="1532022"/>
          </a:xfrm>
          <a:prstGeom prst="straightConnector1">
            <a:avLst/>
          </a:prstGeom>
          <a:ln w="762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pilforbindelse 21"/>
          <p:cNvCxnSpPr/>
          <p:nvPr/>
        </p:nvCxnSpPr>
        <p:spPr>
          <a:xfrm rot="16200000" flipH="1">
            <a:off x="2366210" y="3761872"/>
            <a:ext cx="1155033" cy="1090863"/>
          </a:xfrm>
          <a:prstGeom prst="straightConnector1">
            <a:avLst/>
          </a:prstGeom>
          <a:ln w="762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Documents and Settings\Helge\Lokale indstillinger\Temp\ImageReady\TargetPreview108\billeder\Ikke-navngivet-7.jpg"/>
          <p:cNvPicPr>
            <a:picLocks noChangeAspect="1" noChangeArrowheads="1"/>
          </p:cNvPicPr>
          <p:nvPr/>
        </p:nvPicPr>
        <p:blipFill>
          <a:blip r:embed="rId8"/>
          <a:srcRect t="5412"/>
          <a:stretch>
            <a:fillRect/>
          </a:stretch>
        </p:blipFill>
        <p:spPr bwMode="auto">
          <a:xfrm>
            <a:off x="584868" y="649705"/>
            <a:ext cx="1666875" cy="423445"/>
          </a:xfrm>
          <a:prstGeom prst="rect">
            <a:avLst/>
          </a:prstGeom>
          <a:noFill/>
        </p:spPr>
      </p:pic>
      <p:sp>
        <p:nvSpPr>
          <p:cNvPr id="40" name="Tekstboks 39"/>
          <p:cNvSpPr txBox="1"/>
          <p:nvPr/>
        </p:nvSpPr>
        <p:spPr>
          <a:xfrm>
            <a:off x="2007997" y="6550223"/>
            <a:ext cx="50761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b="1" i="1" dirty="0" smtClean="0"/>
              <a:t>Vælg</a:t>
            </a:r>
            <a:r>
              <a:rPr lang="da-DK" sz="1400" dirty="0" smtClean="0"/>
              <a:t> fanen </a:t>
            </a:r>
            <a:r>
              <a:rPr lang="da-DK" sz="1400" b="1" dirty="0" smtClean="0"/>
              <a:t>Design</a:t>
            </a:r>
            <a:r>
              <a:rPr lang="da-DK" sz="1400" dirty="0" smtClean="0"/>
              <a:t> | Gruppen </a:t>
            </a:r>
            <a:r>
              <a:rPr lang="da-DK" sz="1400" b="1" dirty="0" smtClean="0"/>
              <a:t>Temaer</a:t>
            </a:r>
            <a:r>
              <a:rPr lang="da-DK" sz="1400" dirty="0" smtClean="0"/>
              <a:t> | </a:t>
            </a:r>
            <a:r>
              <a:rPr lang="da-DK" sz="1400" b="1" dirty="0" smtClean="0"/>
              <a:t>Farver</a:t>
            </a:r>
            <a:r>
              <a:rPr lang="da-DK" sz="1400" dirty="0" smtClean="0"/>
              <a:t>| </a:t>
            </a:r>
            <a:r>
              <a:rPr lang="da-DK" sz="1400" b="1" i="1" dirty="0" smtClean="0"/>
              <a:t>Klik </a:t>
            </a:r>
            <a:r>
              <a:rPr lang="da-DK" sz="1400" dirty="0" smtClean="0"/>
              <a:t>på </a:t>
            </a:r>
            <a:r>
              <a:rPr lang="da-DK" sz="1400" b="1" dirty="0" smtClean="0"/>
              <a:t>Bambusflet</a:t>
            </a:r>
            <a:endParaRPr lang="da-DK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Baggrundstypografi</a:t>
            </a:r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a-DK" sz="2000" dirty="0"/>
              <a:t>Baggrundstypografien bestemmer om tekstfarven er mørk eller lys</a:t>
            </a:r>
          </a:p>
        </p:txBody>
      </p:sp>
      <p:pic>
        <p:nvPicPr>
          <p:cNvPr id="10" name="Pladsholder til indhold 9" descr="Ikke-navngivet-4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586"/>
          <a:stretch>
            <a:fillRect/>
          </a:stretch>
        </p:blipFill>
        <p:spPr>
          <a:xfrm>
            <a:off x="4876800" y="1714488"/>
            <a:ext cx="3228977" cy="2352675"/>
          </a:xfrm>
        </p:spPr>
      </p:pic>
      <p:pic>
        <p:nvPicPr>
          <p:cNvPr id="1028" name="Picture 4" descr="C:\Documents and Settings\Helge\Lokale indstillinger\Temp\ImageReady\TargetPreview107\billeder\Ikke-navngivet-5.jpg"/>
          <p:cNvPicPr>
            <a:picLocks noChangeAspect="1" noChangeArrowheads="1"/>
          </p:cNvPicPr>
          <p:nvPr/>
        </p:nvPicPr>
        <p:blipFill>
          <a:blip r:embed="rId4"/>
          <a:srcRect t="8773"/>
          <a:stretch>
            <a:fillRect/>
          </a:stretch>
        </p:blipFill>
        <p:spPr bwMode="auto">
          <a:xfrm>
            <a:off x="432615" y="737937"/>
            <a:ext cx="1666875" cy="312817"/>
          </a:xfrm>
          <a:prstGeom prst="rect">
            <a:avLst/>
          </a:prstGeom>
          <a:noFill/>
        </p:spPr>
      </p:pic>
      <p:sp>
        <p:nvSpPr>
          <p:cNvPr id="12" name="Tekstboks 11"/>
          <p:cNvSpPr txBox="1"/>
          <p:nvPr/>
        </p:nvSpPr>
        <p:spPr>
          <a:xfrm>
            <a:off x="621720" y="6550223"/>
            <a:ext cx="7900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b="1" i="1" dirty="0" smtClean="0"/>
              <a:t>Vælg</a:t>
            </a:r>
            <a:r>
              <a:rPr lang="da-DK" sz="1400" dirty="0" smtClean="0"/>
              <a:t> fanen </a:t>
            </a:r>
            <a:r>
              <a:rPr lang="da-DK" sz="1400" b="1" dirty="0" smtClean="0"/>
              <a:t>Design</a:t>
            </a:r>
            <a:r>
              <a:rPr lang="da-DK" sz="1400" dirty="0" smtClean="0"/>
              <a:t> | Gruppen </a:t>
            </a:r>
            <a:r>
              <a:rPr lang="da-DK" sz="1400" b="1" dirty="0" smtClean="0"/>
              <a:t>Baggrund</a:t>
            </a:r>
            <a:r>
              <a:rPr lang="da-DK" sz="1400" dirty="0" smtClean="0"/>
              <a:t> | </a:t>
            </a:r>
            <a:r>
              <a:rPr lang="da-DK" sz="1400" b="1" dirty="0" smtClean="0"/>
              <a:t>Baggrundstypografier</a:t>
            </a:r>
            <a:r>
              <a:rPr lang="da-DK" sz="1400" dirty="0" smtClean="0"/>
              <a:t>| </a:t>
            </a:r>
            <a:r>
              <a:rPr lang="da-DK" sz="1400" b="1" i="1" dirty="0" smtClean="0"/>
              <a:t>Peg</a:t>
            </a:r>
            <a:r>
              <a:rPr lang="da-DK" sz="1400" dirty="0" smtClean="0"/>
              <a:t> på </a:t>
            </a:r>
            <a:r>
              <a:rPr lang="da-DK" sz="1400" b="1" dirty="0" smtClean="0"/>
              <a:t>Typografi 3</a:t>
            </a:r>
            <a:r>
              <a:rPr lang="da-DK" sz="1400" dirty="0" smtClean="0"/>
              <a:t> | </a:t>
            </a:r>
            <a:r>
              <a:rPr lang="da-DK" sz="1400" b="1" i="1" dirty="0" smtClean="0"/>
              <a:t>Klik</a:t>
            </a:r>
            <a:r>
              <a:rPr lang="da-DK" sz="1400" dirty="0" smtClean="0"/>
              <a:t> på </a:t>
            </a:r>
            <a:r>
              <a:rPr lang="da-DK" sz="1400" b="1" dirty="0" smtClean="0"/>
              <a:t>Typografi 2</a:t>
            </a:r>
            <a:endParaRPr lang="da-DK" sz="1400" b="1" dirty="0"/>
          </a:p>
        </p:txBody>
      </p:sp>
      <p:sp>
        <p:nvSpPr>
          <p:cNvPr id="7" name="Tekstboks 6"/>
          <p:cNvSpPr txBox="1"/>
          <p:nvPr/>
        </p:nvSpPr>
        <p:spPr>
          <a:xfrm>
            <a:off x="1692000" y="4538752"/>
            <a:ext cx="5760000" cy="369332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dirty="0" smtClean="0"/>
              <a:t>2 </a:t>
            </a:r>
            <a:r>
              <a:rPr lang="da-DK" dirty="0" smtClean="0"/>
              <a:t>farver definerer hvorledes mørk tekst ses på lys </a:t>
            </a:r>
            <a:r>
              <a:rPr lang="da-DK" dirty="0" smtClean="0"/>
              <a:t>baggrund</a:t>
            </a:r>
            <a:endParaRPr lang="da-DK" dirty="0"/>
          </a:p>
        </p:txBody>
      </p:sp>
      <p:sp>
        <p:nvSpPr>
          <p:cNvPr id="9" name="Tekstboks 8"/>
          <p:cNvSpPr txBox="1"/>
          <p:nvPr/>
        </p:nvSpPr>
        <p:spPr>
          <a:xfrm>
            <a:off x="1691998" y="5223163"/>
            <a:ext cx="5760000" cy="369332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95000"/>
                  </a:schemeClr>
                </a:solidFill>
              </a:rPr>
              <a:t>2 farver definerer hvorledes  lys tekst på mørk baggrund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Effekter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799347"/>
            <a:ext cx="4038600" cy="3326816"/>
          </a:xfrm>
        </p:spPr>
        <p:txBody>
          <a:bodyPr/>
          <a:lstStyle/>
          <a:p>
            <a:r>
              <a:rPr lang="da-DK" dirty="0" smtClean="0"/>
              <a:t>Streg</a:t>
            </a:r>
          </a:p>
          <a:p>
            <a:r>
              <a:rPr lang="da-DK" dirty="0" smtClean="0"/>
              <a:t>Fyld</a:t>
            </a:r>
          </a:p>
          <a:p>
            <a:r>
              <a:rPr lang="da-DK" dirty="0" smtClean="0"/>
              <a:t>Specialeffekter</a:t>
            </a:r>
          </a:p>
          <a:p>
            <a:endParaRPr lang="da-DK" dirty="0"/>
          </a:p>
        </p:txBody>
      </p:sp>
      <p:sp>
        <p:nvSpPr>
          <p:cNvPr id="5" name="Pladsholder til indhold 3"/>
          <p:cNvSpPr txBox="1">
            <a:spLocks/>
          </p:cNvSpPr>
          <p:nvPr/>
        </p:nvSpPr>
        <p:spPr>
          <a:xfrm>
            <a:off x="4800600" y="1752601"/>
            <a:ext cx="4038600" cy="1110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Pladsholder til indhold 3"/>
          <p:cNvSpPr txBox="1">
            <a:spLocks/>
          </p:cNvSpPr>
          <p:nvPr/>
        </p:nvSpPr>
        <p:spPr>
          <a:xfrm>
            <a:off x="4953000" y="1905001"/>
            <a:ext cx="4038600" cy="1110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ladsholder til indhold 3"/>
          <p:cNvSpPr txBox="1">
            <a:spLocks/>
          </p:cNvSpPr>
          <p:nvPr/>
        </p:nvSpPr>
        <p:spPr>
          <a:xfrm>
            <a:off x="4792579" y="5201653"/>
            <a:ext cx="4038600" cy="1110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Lige pilforbindelse 12"/>
          <p:cNvCxnSpPr/>
          <p:nvPr/>
        </p:nvCxnSpPr>
        <p:spPr>
          <a:xfrm flipV="1">
            <a:off x="1748589" y="2310063"/>
            <a:ext cx="2815390" cy="770021"/>
          </a:xfrm>
          <a:prstGeom prst="straightConnector1">
            <a:avLst/>
          </a:prstGeom>
          <a:ln w="762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uppe 43"/>
          <p:cNvGrpSpPr/>
          <p:nvPr/>
        </p:nvGrpSpPr>
        <p:grpSpPr>
          <a:xfrm>
            <a:off x="4842711" y="4723645"/>
            <a:ext cx="3931316" cy="1106905"/>
            <a:chOff x="4842711" y="4723645"/>
            <a:chExt cx="3931316" cy="1106905"/>
          </a:xfrm>
        </p:grpSpPr>
        <p:sp>
          <p:nvSpPr>
            <p:cNvPr id="34" name="Smilende ansigt 33"/>
            <p:cNvSpPr/>
            <p:nvPr/>
          </p:nvSpPr>
          <p:spPr>
            <a:xfrm>
              <a:off x="4842711" y="4723645"/>
              <a:ext cx="1106905" cy="1106905"/>
            </a:xfrm>
            <a:prstGeom prst="smileyFac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5" name="Smilende ansigt 34"/>
            <p:cNvSpPr/>
            <p:nvPr/>
          </p:nvSpPr>
          <p:spPr>
            <a:xfrm>
              <a:off x="7667122" y="4723645"/>
              <a:ext cx="1106905" cy="1106905"/>
            </a:xfrm>
            <a:prstGeom prst="smileyFace">
              <a:avLst/>
            </a:prstGeom>
            <a:effectLst>
              <a:reflection blurRad="6350" stA="50000" endA="300" endPos="38500" dist="50800" dir="5400000" sy="-100000" algn="bl" rotWithShape="0"/>
            </a:effectLst>
            <a:scene3d>
              <a:camera prst="isometricOffAxis2Lef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" name="Smilende ansigt 17"/>
            <p:cNvSpPr/>
            <p:nvPr/>
          </p:nvSpPr>
          <p:spPr>
            <a:xfrm>
              <a:off x="6254916" y="4723645"/>
              <a:ext cx="1106905" cy="1106905"/>
            </a:xfrm>
            <a:prstGeom prst="smileyFace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42" name="Gruppe 41"/>
          <p:cNvGrpSpPr/>
          <p:nvPr/>
        </p:nvGrpSpPr>
        <p:grpSpPr>
          <a:xfrm>
            <a:off x="4842711" y="1464967"/>
            <a:ext cx="3931316" cy="1106905"/>
            <a:chOff x="4842711" y="1464967"/>
            <a:chExt cx="3931316" cy="1106905"/>
          </a:xfrm>
        </p:grpSpPr>
        <p:sp>
          <p:nvSpPr>
            <p:cNvPr id="11" name="Smilende ansigt 10"/>
            <p:cNvSpPr/>
            <p:nvPr/>
          </p:nvSpPr>
          <p:spPr>
            <a:xfrm>
              <a:off x="4842711" y="1464967"/>
              <a:ext cx="1106905" cy="1106905"/>
            </a:xfrm>
            <a:prstGeom prst="smileyFace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" name="Smilende ansigt 19"/>
            <p:cNvSpPr/>
            <p:nvPr/>
          </p:nvSpPr>
          <p:spPr>
            <a:xfrm>
              <a:off x="7667122" y="1464967"/>
              <a:ext cx="1106905" cy="1106905"/>
            </a:xfrm>
            <a:prstGeom prst="smileyFac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3" name="Smilende ansigt 32"/>
            <p:cNvSpPr/>
            <p:nvPr/>
          </p:nvSpPr>
          <p:spPr>
            <a:xfrm>
              <a:off x="6254916" y="1464967"/>
              <a:ext cx="1106905" cy="1106905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43" name="Gruppe 42"/>
          <p:cNvGrpSpPr/>
          <p:nvPr/>
        </p:nvGrpSpPr>
        <p:grpSpPr>
          <a:xfrm>
            <a:off x="4842711" y="3094306"/>
            <a:ext cx="3931316" cy="1106905"/>
            <a:chOff x="4842711" y="3286747"/>
            <a:chExt cx="3931316" cy="1106905"/>
          </a:xfrm>
        </p:grpSpPr>
        <p:sp>
          <p:nvSpPr>
            <p:cNvPr id="29" name="Smilende ansigt 28"/>
            <p:cNvSpPr/>
            <p:nvPr/>
          </p:nvSpPr>
          <p:spPr>
            <a:xfrm>
              <a:off x="4842711" y="3286747"/>
              <a:ext cx="1106905" cy="1106905"/>
            </a:xfrm>
            <a:prstGeom prst="smileyFac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2" name="Smilende ansigt 31"/>
            <p:cNvSpPr/>
            <p:nvPr/>
          </p:nvSpPr>
          <p:spPr>
            <a:xfrm>
              <a:off x="7667122" y="3286747"/>
              <a:ext cx="1106905" cy="1106905"/>
            </a:xfrm>
            <a:prstGeom prst="smileyFac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Smilende ansigt 35"/>
            <p:cNvSpPr/>
            <p:nvPr/>
          </p:nvSpPr>
          <p:spPr>
            <a:xfrm>
              <a:off x="6254916" y="3286747"/>
              <a:ext cx="1106905" cy="1106905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cxnSp>
        <p:nvCxnSpPr>
          <p:cNvPr id="45" name="Lige pilforbindelse 44"/>
          <p:cNvCxnSpPr/>
          <p:nvPr/>
        </p:nvCxnSpPr>
        <p:spPr>
          <a:xfrm>
            <a:off x="1772653" y="3577389"/>
            <a:ext cx="2895600" cy="1588"/>
          </a:xfrm>
          <a:prstGeom prst="straightConnector1">
            <a:avLst/>
          </a:prstGeom>
          <a:ln w="762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pilforbindelse 45"/>
          <p:cNvCxnSpPr/>
          <p:nvPr/>
        </p:nvCxnSpPr>
        <p:spPr>
          <a:xfrm>
            <a:off x="3088105" y="4203032"/>
            <a:ext cx="1515979" cy="689810"/>
          </a:xfrm>
          <a:prstGeom prst="straightConnector1">
            <a:avLst/>
          </a:prstGeom>
          <a:ln w="762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kstboks 53"/>
          <p:cNvSpPr txBox="1"/>
          <p:nvPr/>
        </p:nvSpPr>
        <p:spPr>
          <a:xfrm>
            <a:off x="1083160" y="6550223"/>
            <a:ext cx="6977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b="1" i="1" dirty="0" smtClean="0"/>
              <a:t>Marker </a:t>
            </a:r>
            <a:r>
              <a:rPr lang="da-DK" sz="1400" dirty="0" smtClean="0"/>
              <a:t>øverste række figurer |</a:t>
            </a:r>
            <a:r>
              <a:rPr lang="da-DK" sz="1400" b="1" i="1" dirty="0" smtClean="0"/>
              <a:t> Vælg</a:t>
            </a:r>
            <a:r>
              <a:rPr lang="da-DK" sz="1400" dirty="0" smtClean="0"/>
              <a:t> fanen </a:t>
            </a:r>
            <a:r>
              <a:rPr lang="da-DK" sz="1400" b="1" dirty="0" smtClean="0"/>
              <a:t>Tegnefunktioner | Formater</a:t>
            </a:r>
            <a:r>
              <a:rPr lang="da-DK" sz="1400" dirty="0" smtClean="0"/>
              <a:t> | </a:t>
            </a:r>
            <a:r>
              <a:rPr lang="da-DK" sz="1400" b="1" i="1" dirty="0" smtClean="0"/>
              <a:t>Peg</a:t>
            </a:r>
            <a:r>
              <a:rPr lang="da-DK" sz="1400" dirty="0" smtClean="0"/>
              <a:t> på figureffekter</a:t>
            </a:r>
            <a:endParaRPr lang="da-D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Indbygget tema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a-DK" sz="2000" dirty="0" smtClean="0"/>
              <a:t>Tabeller</a:t>
            </a:r>
          </a:p>
          <a:p>
            <a:r>
              <a:rPr lang="da-DK" sz="2000" dirty="0" smtClean="0"/>
              <a:t>Diagrammer</a:t>
            </a:r>
          </a:p>
          <a:p>
            <a:r>
              <a:rPr lang="da-DK" sz="2000" dirty="0" err="1" smtClean="0"/>
              <a:t>SmartArt</a:t>
            </a:r>
            <a:endParaRPr lang="da-DK" sz="2000" dirty="0" smtClean="0"/>
          </a:p>
          <a:p>
            <a:r>
              <a:rPr lang="da-DK" sz="2000" dirty="0" smtClean="0"/>
              <a:t>Figurer</a:t>
            </a:r>
          </a:p>
          <a:p>
            <a:endParaRPr lang="da-DK" sz="2000" dirty="0"/>
          </a:p>
        </p:txBody>
      </p:sp>
      <p:graphicFrame>
        <p:nvGraphicFramePr>
          <p:cNvPr id="8" name="Pladsholder til indhold 7"/>
          <p:cNvGraphicFramePr>
            <a:graphicFrameLocks noGrp="1"/>
          </p:cNvGraphicFramePr>
          <p:nvPr>
            <p:ph sz="half" idx="2"/>
          </p:nvPr>
        </p:nvGraphicFramePr>
        <p:xfrm>
          <a:off x="4872790" y="766011"/>
          <a:ext cx="3268578" cy="5486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89526"/>
                <a:gridCol w="1089526"/>
                <a:gridCol w="1089526"/>
              </a:tblGrid>
              <a:tr h="246648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Kolonne A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smtClean="0"/>
                        <a:t>Kolonne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smtClean="0"/>
                        <a:t>Kolonne A</a:t>
                      </a:r>
                    </a:p>
                  </a:txBody>
                  <a:tcPr/>
                </a:tc>
              </a:tr>
              <a:tr h="246648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Tekst 1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Tekst 2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Tekst 3</a:t>
                      </a:r>
                      <a:endParaRPr lang="da-DK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ladsholder til indhold 3"/>
          <p:cNvSpPr txBox="1">
            <a:spLocks/>
          </p:cNvSpPr>
          <p:nvPr/>
        </p:nvSpPr>
        <p:spPr>
          <a:xfrm>
            <a:off x="4800600" y="1752601"/>
            <a:ext cx="4038600" cy="1110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Pladsholder til indhold 3"/>
          <p:cNvSpPr txBox="1">
            <a:spLocks/>
          </p:cNvSpPr>
          <p:nvPr/>
        </p:nvSpPr>
        <p:spPr>
          <a:xfrm>
            <a:off x="4953000" y="1905001"/>
            <a:ext cx="4038600" cy="1110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ladsholder til indhold 3"/>
          <p:cNvSpPr txBox="1">
            <a:spLocks/>
          </p:cNvSpPr>
          <p:nvPr/>
        </p:nvSpPr>
        <p:spPr>
          <a:xfrm>
            <a:off x="4792579" y="5201653"/>
            <a:ext cx="4038600" cy="1110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4967037" y="1719445"/>
          <a:ext cx="3080085" cy="1740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5068302" y="3864809"/>
          <a:ext cx="2877554" cy="1918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Smilende ansigt 10"/>
          <p:cNvSpPr/>
          <p:nvPr/>
        </p:nvSpPr>
        <p:spPr>
          <a:xfrm>
            <a:off x="930442" y="3392907"/>
            <a:ext cx="1114925" cy="11149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3" name="Lige pilforbindelse 12"/>
          <p:cNvCxnSpPr/>
          <p:nvPr/>
        </p:nvCxnSpPr>
        <p:spPr>
          <a:xfrm>
            <a:off x="2261937" y="794084"/>
            <a:ext cx="2526631" cy="240632"/>
          </a:xfrm>
          <a:prstGeom prst="straightConnector1">
            <a:avLst/>
          </a:prstGeom>
          <a:ln w="762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pilforbindelse 16"/>
          <p:cNvCxnSpPr/>
          <p:nvPr/>
        </p:nvCxnSpPr>
        <p:spPr>
          <a:xfrm>
            <a:off x="2566737" y="1299411"/>
            <a:ext cx="2077452" cy="1090863"/>
          </a:xfrm>
          <a:prstGeom prst="straightConnector1">
            <a:avLst/>
          </a:prstGeom>
          <a:ln w="762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pilforbindelse 18"/>
          <p:cNvCxnSpPr/>
          <p:nvPr/>
        </p:nvCxnSpPr>
        <p:spPr>
          <a:xfrm>
            <a:off x="2237874" y="1636295"/>
            <a:ext cx="2887579" cy="2614863"/>
          </a:xfrm>
          <a:prstGeom prst="straightConnector1">
            <a:avLst/>
          </a:prstGeom>
          <a:ln w="762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pilforbindelse 21"/>
          <p:cNvCxnSpPr/>
          <p:nvPr/>
        </p:nvCxnSpPr>
        <p:spPr>
          <a:xfrm rot="5400000">
            <a:off x="910389" y="2667000"/>
            <a:ext cx="1155030" cy="8021"/>
          </a:xfrm>
          <a:prstGeom prst="straightConnector1">
            <a:avLst/>
          </a:prstGeom>
          <a:ln w="762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boks 39"/>
          <p:cNvSpPr txBox="1"/>
          <p:nvPr/>
        </p:nvSpPr>
        <p:spPr>
          <a:xfrm>
            <a:off x="1823042" y="6550223"/>
            <a:ext cx="5497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b="1" i="1" dirty="0" smtClean="0"/>
              <a:t>Vælg</a:t>
            </a:r>
            <a:r>
              <a:rPr lang="da-DK" sz="1400" dirty="0" smtClean="0"/>
              <a:t> fanen </a:t>
            </a:r>
            <a:r>
              <a:rPr lang="da-DK" sz="1400" b="1" dirty="0" smtClean="0"/>
              <a:t>Design</a:t>
            </a:r>
            <a:r>
              <a:rPr lang="da-DK" sz="1400" dirty="0" smtClean="0"/>
              <a:t> | Gruppen </a:t>
            </a:r>
            <a:r>
              <a:rPr lang="da-DK" sz="1400" b="1" dirty="0" smtClean="0"/>
              <a:t>Temaer</a:t>
            </a:r>
            <a:r>
              <a:rPr lang="da-DK" sz="1400" dirty="0" smtClean="0"/>
              <a:t> </a:t>
            </a:r>
            <a:r>
              <a:rPr lang="da-DK" sz="1400" b="1" dirty="0" smtClean="0"/>
              <a:t>| Indbygget tema </a:t>
            </a:r>
            <a:r>
              <a:rPr lang="da-DK" sz="1400" smtClean="0"/>
              <a:t>| </a:t>
            </a:r>
            <a:r>
              <a:rPr lang="da-DK" sz="1400" b="1" i="1" smtClean="0"/>
              <a:t>Peg </a:t>
            </a:r>
            <a:r>
              <a:rPr lang="da-DK" sz="1400" dirty="0" smtClean="0"/>
              <a:t>på </a:t>
            </a:r>
            <a:r>
              <a:rPr lang="da-DK" sz="1400" b="1" dirty="0" smtClean="0"/>
              <a:t>Aspekt</a:t>
            </a:r>
            <a:endParaRPr lang="da-DK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Words>326</Words>
  <Application>Microsoft Office PowerPoint</Application>
  <PresentationFormat>Skærmshow (4:3)</PresentationFormat>
  <Paragraphs>76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Tema</vt:lpstr>
      <vt:lpstr>Overskrift</vt:lpstr>
      <vt:lpstr>Farveskemaet</vt:lpstr>
      <vt:lpstr>Temafarve – Standardfarve</vt:lpstr>
      <vt:lpstr>Markeringsfarver</vt:lpstr>
      <vt:lpstr>Baggrundstypografi</vt:lpstr>
      <vt:lpstr>Effekter </vt:lpstr>
      <vt:lpstr>Indbygget tema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</dc:title>
  <dc:creator>Helge</dc:creator>
  <cp:lastModifiedBy>Helge</cp:lastModifiedBy>
  <cp:revision>26</cp:revision>
  <dcterms:created xsi:type="dcterms:W3CDTF">2008-11-21T07:37:14Z</dcterms:created>
  <dcterms:modified xsi:type="dcterms:W3CDTF">2008-12-04T15:25:25Z</dcterms:modified>
</cp:coreProperties>
</file>