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30" d="100"/>
          <a:sy n="130" d="100"/>
        </p:scale>
        <p:origin x="-1038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9F177-9504-4618-B61B-9E9702A79B95}" type="datetimeFigureOut">
              <a:rPr lang="da-DK" smtClean="0"/>
              <a:t>07-06-2010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98494-B901-45D2-99F3-66C6B1BCDB4A}" type="slidenum">
              <a:rPr lang="da-DK" smtClean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98494-B901-45D2-99F3-66C6B1BCDB4A}" type="slidenum">
              <a:rPr lang="da-DK" smtClean="0"/>
              <a:t>1</a:t>
            </a:fld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98494-B901-45D2-99F3-66C6B1BCDB4A}" type="slidenum">
              <a:rPr lang="da-DK" smtClean="0"/>
              <a:t>2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0908-C4FC-41AC-A766-E4E5B92EF9A9}" type="datetimeFigureOut">
              <a:rPr lang="da-DK" smtClean="0"/>
              <a:t>07-06-2010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8D94-BDCD-4E31-B805-FA6115996456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0908-C4FC-41AC-A766-E4E5B92EF9A9}" type="datetimeFigureOut">
              <a:rPr lang="da-DK" smtClean="0"/>
              <a:t>07-06-2010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8D94-BDCD-4E31-B805-FA6115996456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0908-C4FC-41AC-A766-E4E5B92EF9A9}" type="datetimeFigureOut">
              <a:rPr lang="da-DK" smtClean="0"/>
              <a:t>07-06-2010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8D94-BDCD-4E31-B805-FA6115996456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0908-C4FC-41AC-A766-E4E5B92EF9A9}" type="datetimeFigureOut">
              <a:rPr lang="da-DK" smtClean="0"/>
              <a:t>07-06-2010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8D94-BDCD-4E31-B805-FA6115996456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0908-C4FC-41AC-A766-E4E5B92EF9A9}" type="datetimeFigureOut">
              <a:rPr lang="da-DK" smtClean="0"/>
              <a:t>07-06-2010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8D94-BDCD-4E31-B805-FA6115996456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0908-C4FC-41AC-A766-E4E5B92EF9A9}" type="datetimeFigureOut">
              <a:rPr lang="da-DK" smtClean="0"/>
              <a:t>07-06-2010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8D94-BDCD-4E31-B805-FA6115996456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0908-C4FC-41AC-A766-E4E5B92EF9A9}" type="datetimeFigureOut">
              <a:rPr lang="da-DK" smtClean="0"/>
              <a:t>07-06-2010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8D94-BDCD-4E31-B805-FA6115996456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0908-C4FC-41AC-A766-E4E5B92EF9A9}" type="datetimeFigureOut">
              <a:rPr lang="da-DK" smtClean="0"/>
              <a:t>07-06-2010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8D94-BDCD-4E31-B805-FA6115996456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0908-C4FC-41AC-A766-E4E5B92EF9A9}" type="datetimeFigureOut">
              <a:rPr lang="da-DK" smtClean="0"/>
              <a:t>07-06-2010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8D94-BDCD-4E31-B805-FA6115996456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0908-C4FC-41AC-A766-E4E5B92EF9A9}" type="datetimeFigureOut">
              <a:rPr lang="da-DK" smtClean="0"/>
              <a:t>07-06-2010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8D94-BDCD-4E31-B805-FA6115996456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80908-C4FC-41AC-A766-E4E5B92EF9A9}" type="datetimeFigureOut">
              <a:rPr lang="da-DK" smtClean="0"/>
              <a:t>07-06-2010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78D94-BDCD-4E31-B805-FA6115996456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80908-C4FC-41AC-A766-E4E5B92EF9A9}" type="datetimeFigureOut">
              <a:rPr lang="da-DK" smtClean="0"/>
              <a:t>07-06-2010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78D94-BDCD-4E31-B805-FA6115996456}" type="slidenum">
              <a:rPr lang="da-DK" smtClean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www.karin-lisbeth.dk/images/d/delfin/12/delfin_maj07%20(2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95131" y="288916"/>
            <a:ext cx="9734262" cy="6280169"/>
          </a:xfrm>
          <a:prstGeom prst="rect">
            <a:avLst/>
          </a:prstGeom>
          <a:solidFill>
            <a:schemeClr val="accent1">
              <a:alpha val="67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pe 14"/>
          <p:cNvGrpSpPr/>
          <p:nvPr/>
        </p:nvGrpSpPr>
        <p:grpSpPr>
          <a:xfrm>
            <a:off x="90126" y="497616"/>
            <a:ext cx="8963748" cy="5862769"/>
            <a:chOff x="90126" y="497616"/>
            <a:chExt cx="8963748" cy="5862769"/>
          </a:xfrm>
        </p:grpSpPr>
        <p:grpSp>
          <p:nvGrpSpPr>
            <p:cNvPr id="5" name="Gruppe 4"/>
            <p:cNvGrpSpPr/>
            <p:nvPr/>
          </p:nvGrpSpPr>
          <p:grpSpPr>
            <a:xfrm>
              <a:off x="90126" y="497616"/>
              <a:ext cx="8963748" cy="5862769"/>
              <a:chOff x="142844" y="251934"/>
              <a:chExt cx="8963748" cy="5862769"/>
            </a:xfrm>
          </p:grpSpPr>
          <p:sp>
            <p:nvSpPr>
              <p:cNvPr id="6" name="Kombinationstegning 5"/>
              <p:cNvSpPr/>
              <p:nvPr/>
            </p:nvSpPr>
            <p:spPr>
              <a:xfrm>
                <a:off x="142844" y="251934"/>
                <a:ext cx="8786890" cy="5862769"/>
              </a:xfrm>
              <a:custGeom>
                <a:avLst/>
                <a:gdLst>
                  <a:gd name="connsiteX0" fmla="*/ 4588625 w 9144000"/>
                  <a:gd name="connsiteY0" fmla="*/ 0 h 5971309"/>
                  <a:gd name="connsiteX1" fmla="*/ 5710843 w 9144000"/>
                  <a:gd name="connsiteY1" fmla="*/ 1088967 h 5971309"/>
                  <a:gd name="connsiteX2" fmla="*/ 8445731 w 9144000"/>
                  <a:gd name="connsiteY2" fmla="*/ 2851265 h 5971309"/>
                  <a:gd name="connsiteX3" fmla="*/ 1521229 w 9144000"/>
                  <a:gd name="connsiteY3" fmla="*/ 4887884 h 5971309"/>
                  <a:gd name="connsiteX4" fmla="*/ 1629294 w 9144000"/>
                  <a:gd name="connsiteY4" fmla="*/ 5951913 h 5971309"/>
                  <a:gd name="connsiteX5" fmla="*/ 648392 w 9144000"/>
                  <a:gd name="connsiteY5" fmla="*/ 5004262 h 5971309"/>
                  <a:gd name="connsiteX6" fmla="*/ 116378 w 9144000"/>
                  <a:gd name="connsiteY6" fmla="*/ 4414058 h 5971309"/>
                  <a:gd name="connsiteX7" fmla="*/ 1346661 w 9144000"/>
                  <a:gd name="connsiteY7" fmla="*/ 4538749 h 5971309"/>
                  <a:gd name="connsiteX8" fmla="*/ 4522123 w 9144000"/>
                  <a:gd name="connsiteY8" fmla="*/ 74815 h 5971309"/>
                  <a:gd name="connsiteX0" fmla="*/ 4588625 w 9144000"/>
                  <a:gd name="connsiteY0" fmla="*/ 0 h 5971309"/>
                  <a:gd name="connsiteX1" fmla="*/ 5710843 w 9144000"/>
                  <a:gd name="connsiteY1" fmla="*/ 1088967 h 5971309"/>
                  <a:gd name="connsiteX2" fmla="*/ 8445731 w 9144000"/>
                  <a:gd name="connsiteY2" fmla="*/ 2851265 h 5971309"/>
                  <a:gd name="connsiteX3" fmla="*/ 1521229 w 9144000"/>
                  <a:gd name="connsiteY3" fmla="*/ 4887884 h 5971309"/>
                  <a:gd name="connsiteX4" fmla="*/ 1629294 w 9144000"/>
                  <a:gd name="connsiteY4" fmla="*/ 5951913 h 5971309"/>
                  <a:gd name="connsiteX5" fmla="*/ 648392 w 9144000"/>
                  <a:gd name="connsiteY5" fmla="*/ 5004262 h 5971309"/>
                  <a:gd name="connsiteX6" fmla="*/ 116378 w 9144000"/>
                  <a:gd name="connsiteY6" fmla="*/ 4414058 h 5971309"/>
                  <a:gd name="connsiteX7" fmla="*/ 1346661 w 9144000"/>
                  <a:gd name="connsiteY7" fmla="*/ 4538749 h 5971309"/>
                  <a:gd name="connsiteX8" fmla="*/ 4522123 w 9144000"/>
                  <a:gd name="connsiteY8" fmla="*/ 74815 h 5971309"/>
                  <a:gd name="connsiteX9" fmla="*/ 4588625 w 9144000"/>
                  <a:gd name="connsiteY9" fmla="*/ 0 h 5971309"/>
                  <a:gd name="connsiteX0" fmla="*/ 4588625 w 9144000"/>
                  <a:gd name="connsiteY0" fmla="*/ 574964 h 6546273"/>
                  <a:gd name="connsiteX1" fmla="*/ 5710843 w 9144000"/>
                  <a:gd name="connsiteY1" fmla="*/ 1663931 h 6546273"/>
                  <a:gd name="connsiteX2" fmla="*/ 8445731 w 9144000"/>
                  <a:gd name="connsiteY2" fmla="*/ 3426229 h 6546273"/>
                  <a:gd name="connsiteX3" fmla="*/ 1521229 w 9144000"/>
                  <a:gd name="connsiteY3" fmla="*/ 5462848 h 6546273"/>
                  <a:gd name="connsiteX4" fmla="*/ 1629294 w 9144000"/>
                  <a:gd name="connsiteY4" fmla="*/ 6526877 h 6546273"/>
                  <a:gd name="connsiteX5" fmla="*/ 648392 w 9144000"/>
                  <a:gd name="connsiteY5" fmla="*/ 5579226 h 6546273"/>
                  <a:gd name="connsiteX6" fmla="*/ 116378 w 9144000"/>
                  <a:gd name="connsiteY6" fmla="*/ 4989022 h 6546273"/>
                  <a:gd name="connsiteX7" fmla="*/ 1346661 w 9144000"/>
                  <a:gd name="connsiteY7" fmla="*/ 5113713 h 6546273"/>
                  <a:gd name="connsiteX8" fmla="*/ 4588625 w 9144000"/>
                  <a:gd name="connsiteY8" fmla="*/ 574964 h 6546273"/>
                  <a:gd name="connsiteX0" fmla="*/ 4836190 w 9144000"/>
                  <a:gd name="connsiteY0" fmla="*/ 574964 h 6249113"/>
                  <a:gd name="connsiteX1" fmla="*/ 5710843 w 9144000"/>
                  <a:gd name="connsiteY1" fmla="*/ 1366771 h 6249113"/>
                  <a:gd name="connsiteX2" fmla="*/ 8445731 w 9144000"/>
                  <a:gd name="connsiteY2" fmla="*/ 3129069 h 6249113"/>
                  <a:gd name="connsiteX3" fmla="*/ 1521229 w 9144000"/>
                  <a:gd name="connsiteY3" fmla="*/ 5165688 h 6249113"/>
                  <a:gd name="connsiteX4" fmla="*/ 1629294 w 9144000"/>
                  <a:gd name="connsiteY4" fmla="*/ 6229717 h 6249113"/>
                  <a:gd name="connsiteX5" fmla="*/ 648392 w 9144000"/>
                  <a:gd name="connsiteY5" fmla="*/ 5282066 h 6249113"/>
                  <a:gd name="connsiteX6" fmla="*/ 116378 w 9144000"/>
                  <a:gd name="connsiteY6" fmla="*/ 4691862 h 6249113"/>
                  <a:gd name="connsiteX7" fmla="*/ 1346661 w 9144000"/>
                  <a:gd name="connsiteY7" fmla="*/ 4816553 h 6249113"/>
                  <a:gd name="connsiteX8" fmla="*/ 4836190 w 9144000"/>
                  <a:gd name="connsiteY8" fmla="*/ 574964 h 6249113"/>
                  <a:gd name="connsiteX0" fmla="*/ 4836190 w 9153007"/>
                  <a:gd name="connsiteY0" fmla="*/ 575962 h 6250111"/>
                  <a:gd name="connsiteX1" fmla="*/ 5764884 w 9153007"/>
                  <a:gd name="connsiteY1" fmla="*/ 1361780 h 6250111"/>
                  <a:gd name="connsiteX2" fmla="*/ 8445731 w 9153007"/>
                  <a:gd name="connsiteY2" fmla="*/ 3130067 h 6250111"/>
                  <a:gd name="connsiteX3" fmla="*/ 1521229 w 9153007"/>
                  <a:gd name="connsiteY3" fmla="*/ 5166686 h 6250111"/>
                  <a:gd name="connsiteX4" fmla="*/ 1629294 w 9153007"/>
                  <a:gd name="connsiteY4" fmla="*/ 6230715 h 6250111"/>
                  <a:gd name="connsiteX5" fmla="*/ 648392 w 9153007"/>
                  <a:gd name="connsiteY5" fmla="*/ 5283064 h 6250111"/>
                  <a:gd name="connsiteX6" fmla="*/ 116378 w 9153007"/>
                  <a:gd name="connsiteY6" fmla="*/ 4692860 h 6250111"/>
                  <a:gd name="connsiteX7" fmla="*/ 1346661 w 9153007"/>
                  <a:gd name="connsiteY7" fmla="*/ 4817551 h 6250111"/>
                  <a:gd name="connsiteX8" fmla="*/ 4836190 w 9153007"/>
                  <a:gd name="connsiteY8" fmla="*/ 575962 h 6250111"/>
                  <a:gd name="connsiteX0" fmla="*/ 4836190 w 9153007"/>
                  <a:gd name="connsiteY0" fmla="*/ 575962 h 6250111"/>
                  <a:gd name="connsiteX1" fmla="*/ 5764884 w 9153007"/>
                  <a:gd name="connsiteY1" fmla="*/ 1361780 h 6250111"/>
                  <a:gd name="connsiteX2" fmla="*/ 8445731 w 9153007"/>
                  <a:gd name="connsiteY2" fmla="*/ 3130067 h 6250111"/>
                  <a:gd name="connsiteX3" fmla="*/ 1521229 w 9153007"/>
                  <a:gd name="connsiteY3" fmla="*/ 5166686 h 6250111"/>
                  <a:gd name="connsiteX4" fmla="*/ 1629294 w 9153007"/>
                  <a:gd name="connsiteY4" fmla="*/ 6230715 h 6250111"/>
                  <a:gd name="connsiteX5" fmla="*/ 648392 w 9153007"/>
                  <a:gd name="connsiteY5" fmla="*/ 5283064 h 6250111"/>
                  <a:gd name="connsiteX6" fmla="*/ 116378 w 9153007"/>
                  <a:gd name="connsiteY6" fmla="*/ 4692860 h 6250111"/>
                  <a:gd name="connsiteX7" fmla="*/ 1346661 w 9153007"/>
                  <a:gd name="connsiteY7" fmla="*/ 4817551 h 6250111"/>
                  <a:gd name="connsiteX8" fmla="*/ 4764752 w 9153007"/>
                  <a:gd name="connsiteY8" fmla="*/ 1218904 h 6250111"/>
                  <a:gd name="connsiteX9" fmla="*/ 4836190 w 9153007"/>
                  <a:gd name="connsiteY9" fmla="*/ 575962 h 6250111"/>
                  <a:gd name="connsiteX0" fmla="*/ 4836190 w 9153007"/>
                  <a:gd name="connsiteY0" fmla="*/ 575962 h 6250111"/>
                  <a:gd name="connsiteX1" fmla="*/ 5764884 w 9153007"/>
                  <a:gd name="connsiteY1" fmla="*/ 1361780 h 6250111"/>
                  <a:gd name="connsiteX2" fmla="*/ 8445731 w 9153007"/>
                  <a:gd name="connsiteY2" fmla="*/ 3130067 h 6250111"/>
                  <a:gd name="connsiteX3" fmla="*/ 1521229 w 9153007"/>
                  <a:gd name="connsiteY3" fmla="*/ 5166686 h 6250111"/>
                  <a:gd name="connsiteX4" fmla="*/ 1629294 w 9153007"/>
                  <a:gd name="connsiteY4" fmla="*/ 6230715 h 6250111"/>
                  <a:gd name="connsiteX5" fmla="*/ 648392 w 9153007"/>
                  <a:gd name="connsiteY5" fmla="*/ 5283064 h 6250111"/>
                  <a:gd name="connsiteX6" fmla="*/ 116378 w 9153007"/>
                  <a:gd name="connsiteY6" fmla="*/ 4692860 h 6250111"/>
                  <a:gd name="connsiteX7" fmla="*/ 1346661 w 9153007"/>
                  <a:gd name="connsiteY7" fmla="*/ 4817551 h 6250111"/>
                  <a:gd name="connsiteX8" fmla="*/ 4979066 w 9153007"/>
                  <a:gd name="connsiteY8" fmla="*/ 1361780 h 6250111"/>
                  <a:gd name="connsiteX9" fmla="*/ 4836190 w 9153007"/>
                  <a:gd name="connsiteY9" fmla="*/ 575962 h 6250111"/>
                  <a:gd name="connsiteX0" fmla="*/ 4836190 w 9153007"/>
                  <a:gd name="connsiteY0" fmla="*/ 575962 h 6250111"/>
                  <a:gd name="connsiteX1" fmla="*/ 5764884 w 9153007"/>
                  <a:gd name="connsiteY1" fmla="*/ 1361780 h 6250111"/>
                  <a:gd name="connsiteX2" fmla="*/ 8445731 w 9153007"/>
                  <a:gd name="connsiteY2" fmla="*/ 3130067 h 6250111"/>
                  <a:gd name="connsiteX3" fmla="*/ 1521229 w 9153007"/>
                  <a:gd name="connsiteY3" fmla="*/ 5166686 h 6250111"/>
                  <a:gd name="connsiteX4" fmla="*/ 1629294 w 9153007"/>
                  <a:gd name="connsiteY4" fmla="*/ 6230715 h 6250111"/>
                  <a:gd name="connsiteX5" fmla="*/ 648392 w 9153007"/>
                  <a:gd name="connsiteY5" fmla="*/ 5283064 h 6250111"/>
                  <a:gd name="connsiteX6" fmla="*/ 116378 w 9153007"/>
                  <a:gd name="connsiteY6" fmla="*/ 4692860 h 6250111"/>
                  <a:gd name="connsiteX7" fmla="*/ 1346661 w 9153007"/>
                  <a:gd name="connsiteY7" fmla="*/ 4817551 h 6250111"/>
                  <a:gd name="connsiteX8" fmla="*/ 4979066 w 9153007"/>
                  <a:gd name="connsiteY8" fmla="*/ 1361780 h 6250111"/>
                  <a:gd name="connsiteX9" fmla="*/ 4836190 w 9153007"/>
                  <a:gd name="connsiteY9" fmla="*/ 575962 h 6250111"/>
                  <a:gd name="connsiteX0" fmla="*/ 4764752 w 9153007"/>
                  <a:gd name="connsiteY0" fmla="*/ 575962 h 6250111"/>
                  <a:gd name="connsiteX1" fmla="*/ 5764884 w 9153007"/>
                  <a:gd name="connsiteY1" fmla="*/ 1361780 h 6250111"/>
                  <a:gd name="connsiteX2" fmla="*/ 8445731 w 9153007"/>
                  <a:gd name="connsiteY2" fmla="*/ 3130067 h 6250111"/>
                  <a:gd name="connsiteX3" fmla="*/ 1521229 w 9153007"/>
                  <a:gd name="connsiteY3" fmla="*/ 5166686 h 6250111"/>
                  <a:gd name="connsiteX4" fmla="*/ 1629294 w 9153007"/>
                  <a:gd name="connsiteY4" fmla="*/ 6230715 h 6250111"/>
                  <a:gd name="connsiteX5" fmla="*/ 648392 w 9153007"/>
                  <a:gd name="connsiteY5" fmla="*/ 5283064 h 6250111"/>
                  <a:gd name="connsiteX6" fmla="*/ 116378 w 9153007"/>
                  <a:gd name="connsiteY6" fmla="*/ 4692860 h 6250111"/>
                  <a:gd name="connsiteX7" fmla="*/ 1346661 w 9153007"/>
                  <a:gd name="connsiteY7" fmla="*/ 4817551 h 6250111"/>
                  <a:gd name="connsiteX8" fmla="*/ 4979066 w 9153007"/>
                  <a:gd name="connsiteY8" fmla="*/ 1361780 h 6250111"/>
                  <a:gd name="connsiteX9" fmla="*/ 4764752 w 9153007"/>
                  <a:gd name="connsiteY9" fmla="*/ 575962 h 6250111"/>
                  <a:gd name="connsiteX0" fmla="*/ 4764752 w 9153007"/>
                  <a:gd name="connsiteY0" fmla="*/ 251766 h 5925915"/>
                  <a:gd name="connsiteX1" fmla="*/ 5764884 w 9153007"/>
                  <a:gd name="connsiteY1" fmla="*/ 1037584 h 5925915"/>
                  <a:gd name="connsiteX2" fmla="*/ 8445731 w 9153007"/>
                  <a:gd name="connsiteY2" fmla="*/ 2805871 h 5925915"/>
                  <a:gd name="connsiteX3" fmla="*/ 1521229 w 9153007"/>
                  <a:gd name="connsiteY3" fmla="*/ 4842490 h 5925915"/>
                  <a:gd name="connsiteX4" fmla="*/ 1629294 w 9153007"/>
                  <a:gd name="connsiteY4" fmla="*/ 5906519 h 5925915"/>
                  <a:gd name="connsiteX5" fmla="*/ 648392 w 9153007"/>
                  <a:gd name="connsiteY5" fmla="*/ 4958868 h 5925915"/>
                  <a:gd name="connsiteX6" fmla="*/ 116378 w 9153007"/>
                  <a:gd name="connsiteY6" fmla="*/ 4368664 h 5925915"/>
                  <a:gd name="connsiteX7" fmla="*/ 1346661 w 9153007"/>
                  <a:gd name="connsiteY7" fmla="*/ 4493355 h 5925915"/>
                  <a:gd name="connsiteX8" fmla="*/ 4979066 w 9153007"/>
                  <a:gd name="connsiteY8" fmla="*/ 1037584 h 5925915"/>
                  <a:gd name="connsiteX9" fmla="*/ 4764752 w 9153007"/>
                  <a:gd name="connsiteY9" fmla="*/ 251766 h 5925915"/>
                  <a:gd name="connsiteX0" fmla="*/ 4764752 w 9153007"/>
                  <a:gd name="connsiteY0" fmla="*/ 251766 h 5925915"/>
                  <a:gd name="connsiteX1" fmla="*/ 5764884 w 9153007"/>
                  <a:gd name="connsiteY1" fmla="*/ 1037584 h 5925915"/>
                  <a:gd name="connsiteX2" fmla="*/ 8445731 w 9153007"/>
                  <a:gd name="connsiteY2" fmla="*/ 2805871 h 5925915"/>
                  <a:gd name="connsiteX3" fmla="*/ 1521229 w 9153007"/>
                  <a:gd name="connsiteY3" fmla="*/ 4842490 h 5925915"/>
                  <a:gd name="connsiteX4" fmla="*/ 1629294 w 9153007"/>
                  <a:gd name="connsiteY4" fmla="*/ 5906519 h 5925915"/>
                  <a:gd name="connsiteX5" fmla="*/ 648392 w 9153007"/>
                  <a:gd name="connsiteY5" fmla="*/ 4958868 h 5925915"/>
                  <a:gd name="connsiteX6" fmla="*/ 116378 w 9153007"/>
                  <a:gd name="connsiteY6" fmla="*/ 4368664 h 5925915"/>
                  <a:gd name="connsiteX7" fmla="*/ 1346661 w 9153007"/>
                  <a:gd name="connsiteY7" fmla="*/ 4493355 h 5925915"/>
                  <a:gd name="connsiteX8" fmla="*/ 4979066 w 9153007"/>
                  <a:gd name="connsiteY8" fmla="*/ 1037584 h 5925915"/>
                  <a:gd name="connsiteX9" fmla="*/ 4764752 w 9153007"/>
                  <a:gd name="connsiteY9" fmla="*/ 251766 h 5925915"/>
                  <a:gd name="connsiteX0" fmla="*/ 4764752 w 9141101"/>
                  <a:gd name="connsiteY0" fmla="*/ 251766 h 5925915"/>
                  <a:gd name="connsiteX1" fmla="*/ 5693446 w 9141101"/>
                  <a:gd name="connsiteY1" fmla="*/ 1037584 h 5925915"/>
                  <a:gd name="connsiteX2" fmla="*/ 8445731 w 9141101"/>
                  <a:gd name="connsiteY2" fmla="*/ 2805871 h 5925915"/>
                  <a:gd name="connsiteX3" fmla="*/ 1521229 w 9141101"/>
                  <a:gd name="connsiteY3" fmla="*/ 4842490 h 5925915"/>
                  <a:gd name="connsiteX4" fmla="*/ 1629294 w 9141101"/>
                  <a:gd name="connsiteY4" fmla="*/ 5906519 h 5925915"/>
                  <a:gd name="connsiteX5" fmla="*/ 648392 w 9141101"/>
                  <a:gd name="connsiteY5" fmla="*/ 4958868 h 5925915"/>
                  <a:gd name="connsiteX6" fmla="*/ 116378 w 9141101"/>
                  <a:gd name="connsiteY6" fmla="*/ 4368664 h 5925915"/>
                  <a:gd name="connsiteX7" fmla="*/ 1346661 w 9141101"/>
                  <a:gd name="connsiteY7" fmla="*/ 4493355 h 5925915"/>
                  <a:gd name="connsiteX8" fmla="*/ 4979066 w 9141101"/>
                  <a:gd name="connsiteY8" fmla="*/ 1037584 h 5925915"/>
                  <a:gd name="connsiteX9" fmla="*/ 4764752 w 9141101"/>
                  <a:gd name="connsiteY9" fmla="*/ 251766 h 5925915"/>
                  <a:gd name="connsiteX0" fmla="*/ 4764752 w 9141101"/>
                  <a:gd name="connsiteY0" fmla="*/ 251766 h 5925915"/>
                  <a:gd name="connsiteX1" fmla="*/ 5693446 w 9141101"/>
                  <a:gd name="connsiteY1" fmla="*/ 1037584 h 5925915"/>
                  <a:gd name="connsiteX2" fmla="*/ 8445731 w 9141101"/>
                  <a:gd name="connsiteY2" fmla="*/ 2805871 h 5925915"/>
                  <a:gd name="connsiteX3" fmla="*/ 1521229 w 9141101"/>
                  <a:gd name="connsiteY3" fmla="*/ 4842490 h 5925915"/>
                  <a:gd name="connsiteX4" fmla="*/ 1629294 w 9141101"/>
                  <a:gd name="connsiteY4" fmla="*/ 5906519 h 5925915"/>
                  <a:gd name="connsiteX5" fmla="*/ 648392 w 9141101"/>
                  <a:gd name="connsiteY5" fmla="*/ 4958868 h 5925915"/>
                  <a:gd name="connsiteX6" fmla="*/ 116378 w 9141101"/>
                  <a:gd name="connsiteY6" fmla="*/ 4368664 h 5925915"/>
                  <a:gd name="connsiteX7" fmla="*/ 1346661 w 9141101"/>
                  <a:gd name="connsiteY7" fmla="*/ 4493355 h 5925915"/>
                  <a:gd name="connsiteX8" fmla="*/ 4979066 w 9141101"/>
                  <a:gd name="connsiteY8" fmla="*/ 1037584 h 5925915"/>
                  <a:gd name="connsiteX9" fmla="*/ 4764752 w 9141101"/>
                  <a:gd name="connsiteY9" fmla="*/ 251766 h 5925915"/>
                  <a:gd name="connsiteX0" fmla="*/ 4764752 w 9141101"/>
                  <a:gd name="connsiteY0" fmla="*/ 105232 h 5779381"/>
                  <a:gd name="connsiteX1" fmla="*/ 5693446 w 9141101"/>
                  <a:gd name="connsiteY1" fmla="*/ 891050 h 5779381"/>
                  <a:gd name="connsiteX2" fmla="*/ 8445731 w 9141101"/>
                  <a:gd name="connsiteY2" fmla="*/ 2659337 h 5779381"/>
                  <a:gd name="connsiteX3" fmla="*/ 1521229 w 9141101"/>
                  <a:gd name="connsiteY3" fmla="*/ 4695956 h 5779381"/>
                  <a:gd name="connsiteX4" fmla="*/ 1629294 w 9141101"/>
                  <a:gd name="connsiteY4" fmla="*/ 5759985 h 5779381"/>
                  <a:gd name="connsiteX5" fmla="*/ 648392 w 9141101"/>
                  <a:gd name="connsiteY5" fmla="*/ 4812334 h 5779381"/>
                  <a:gd name="connsiteX6" fmla="*/ 116378 w 9141101"/>
                  <a:gd name="connsiteY6" fmla="*/ 4222130 h 5779381"/>
                  <a:gd name="connsiteX7" fmla="*/ 1346661 w 9141101"/>
                  <a:gd name="connsiteY7" fmla="*/ 4346821 h 5779381"/>
                  <a:gd name="connsiteX8" fmla="*/ 4979066 w 9141101"/>
                  <a:gd name="connsiteY8" fmla="*/ 891050 h 5779381"/>
                  <a:gd name="connsiteX9" fmla="*/ 4764752 w 9141101"/>
                  <a:gd name="connsiteY9" fmla="*/ 105232 h 5779381"/>
                  <a:gd name="connsiteX0" fmla="*/ 4764752 w 9141101"/>
                  <a:gd name="connsiteY0" fmla="*/ 105232 h 5779381"/>
                  <a:gd name="connsiteX1" fmla="*/ 5693446 w 9141101"/>
                  <a:gd name="connsiteY1" fmla="*/ 891050 h 5779381"/>
                  <a:gd name="connsiteX2" fmla="*/ 8445731 w 9141101"/>
                  <a:gd name="connsiteY2" fmla="*/ 2659337 h 5779381"/>
                  <a:gd name="connsiteX3" fmla="*/ 1521229 w 9141101"/>
                  <a:gd name="connsiteY3" fmla="*/ 4695956 h 5779381"/>
                  <a:gd name="connsiteX4" fmla="*/ 1629294 w 9141101"/>
                  <a:gd name="connsiteY4" fmla="*/ 5759985 h 5779381"/>
                  <a:gd name="connsiteX5" fmla="*/ 648392 w 9141101"/>
                  <a:gd name="connsiteY5" fmla="*/ 4812334 h 5779381"/>
                  <a:gd name="connsiteX6" fmla="*/ 116378 w 9141101"/>
                  <a:gd name="connsiteY6" fmla="*/ 4222130 h 5779381"/>
                  <a:gd name="connsiteX7" fmla="*/ 1346661 w 9141101"/>
                  <a:gd name="connsiteY7" fmla="*/ 4346821 h 5779381"/>
                  <a:gd name="connsiteX8" fmla="*/ 4979066 w 9141101"/>
                  <a:gd name="connsiteY8" fmla="*/ 891050 h 5779381"/>
                  <a:gd name="connsiteX9" fmla="*/ 4764752 w 9141101"/>
                  <a:gd name="connsiteY9" fmla="*/ 105232 h 5779381"/>
                  <a:gd name="connsiteX0" fmla="*/ 4764752 w 9141101"/>
                  <a:gd name="connsiteY0" fmla="*/ 105232 h 5951850"/>
                  <a:gd name="connsiteX1" fmla="*/ 5693446 w 9141101"/>
                  <a:gd name="connsiteY1" fmla="*/ 891050 h 5951850"/>
                  <a:gd name="connsiteX2" fmla="*/ 8445731 w 9141101"/>
                  <a:gd name="connsiteY2" fmla="*/ 2659337 h 5951850"/>
                  <a:gd name="connsiteX3" fmla="*/ 1521229 w 9141101"/>
                  <a:gd name="connsiteY3" fmla="*/ 4695956 h 5951850"/>
                  <a:gd name="connsiteX4" fmla="*/ 1629294 w 9141101"/>
                  <a:gd name="connsiteY4" fmla="*/ 5759985 h 5951850"/>
                  <a:gd name="connsiteX5" fmla="*/ 648392 w 9141101"/>
                  <a:gd name="connsiteY5" fmla="*/ 4812334 h 5951850"/>
                  <a:gd name="connsiteX6" fmla="*/ 116378 w 9141101"/>
                  <a:gd name="connsiteY6" fmla="*/ 4222130 h 5951850"/>
                  <a:gd name="connsiteX7" fmla="*/ 1346661 w 9141101"/>
                  <a:gd name="connsiteY7" fmla="*/ 4346821 h 5951850"/>
                  <a:gd name="connsiteX8" fmla="*/ 4979066 w 9141101"/>
                  <a:gd name="connsiteY8" fmla="*/ 891050 h 5951850"/>
                  <a:gd name="connsiteX9" fmla="*/ 4764752 w 9141101"/>
                  <a:gd name="connsiteY9" fmla="*/ 105232 h 5951850"/>
                  <a:gd name="connsiteX0" fmla="*/ 4764752 w 9141101"/>
                  <a:gd name="connsiteY0" fmla="*/ 105232 h 6083574"/>
                  <a:gd name="connsiteX1" fmla="*/ 5693446 w 9141101"/>
                  <a:gd name="connsiteY1" fmla="*/ 891050 h 6083574"/>
                  <a:gd name="connsiteX2" fmla="*/ 8445731 w 9141101"/>
                  <a:gd name="connsiteY2" fmla="*/ 2659337 h 6083574"/>
                  <a:gd name="connsiteX3" fmla="*/ 1521229 w 9141101"/>
                  <a:gd name="connsiteY3" fmla="*/ 4695956 h 6083574"/>
                  <a:gd name="connsiteX4" fmla="*/ 1264290 w 9141101"/>
                  <a:gd name="connsiteY4" fmla="*/ 5891709 h 6083574"/>
                  <a:gd name="connsiteX5" fmla="*/ 648392 w 9141101"/>
                  <a:gd name="connsiteY5" fmla="*/ 4812334 h 6083574"/>
                  <a:gd name="connsiteX6" fmla="*/ 116378 w 9141101"/>
                  <a:gd name="connsiteY6" fmla="*/ 4222130 h 6083574"/>
                  <a:gd name="connsiteX7" fmla="*/ 1346661 w 9141101"/>
                  <a:gd name="connsiteY7" fmla="*/ 4346821 h 6083574"/>
                  <a:gd name="connsiteX8" fmla="*/ 4979066 w 9141101"/>
                  <a:gd name="connsiteY8" fmla="*/ 891050 h 6083574"/>
                  <a:gd name="connsiteX9" fmla="*/ 4764752 w 9141101"/>
                  <a:gd name="connsiteY9" fmla="*/ 105232 h 6083574"/>
                  <a:gd name="connsiteX0" fmla="*/ 4764752 w 9141101"/>
                  <a:gd name="connsiteY0" fmla="*/ 105232 h 6083574"/>
                  <a:gd name="connsiteX1" fmla="*/ 5693446 w 9141101"/>
                  <a:gd name="connsiteY1" fmla="*/ 891050 h 6083574"/>
                  <a:gd name="connsiteX2" fmla="*/ 8445731 w 9141101"/>
                  <a:gd name="connsiteY2" fmla="*/ 2659337 h 6083574"/>
                  <a:gd name="connsiteX3" fmla="*/ 1521229 w 9141101"/>
                  <a:gd name="connsiteY3" fmla="*/ 4695956 h 6083574"/>
                  <a:gd name="connsiteX4" fmla="*/ 1264290 w 9141101"/>
                  <a:gd name="connsiteY4" fmla="*/ 5891709 h 6083574"/>
                  <a:gd name="connsiteX5" fmla="*/ 648392 w 9141101"/>
                  <a:gd name="connsiteY5" fmla="*/ 4812334 h 6083574"/>
                  <a:gd name="connsiteX6" fmla="*/ 116378 w 9141101"/>
                  <a:gd name="connsiteY6" fmla="*/ 4222130 h 6083574"/>
                  <a:gd name="connsiteX7" fmla="*/ 1346661 w 9141101"/>
                  <a:gd name="connsiteY7" fmla="*/ 4346821 h 6083574"/>
                  <a:gd name="connsiteX8" fmla="*/ 4979066 w 9141101"/>
                  <a:gd name="connsiteY8" fmla="*/ 891050 h 6083574"/>
                  <a:gd name="connsiteX9" fmla="*/ 4764752 w 9141101"/>
                  <a:gd name="connsiteY9" fmla="*/ 105232 h 6083574"/>
                  <a:gd name="connsiteX0" fmla="*/ 4764752 w 9141101"/>
                  <a:gd name="connsiteY0" fmla="*/ 105232 h 5726384"/>
                  <a:gd name="connsiteX1" fmla="*/ 5693446 w 9141101"/>
                  <a:gd name="connsiteY1" fmla="*/ 891050 h 5726384"/>
                  <a:gd name="connsiteX2" fmla="*/ 8445731 w 9141101"/>
                  <a:gd name="connsiteY2" fmla="*/ 2659337 h 5726384"/>
                  <a:gd name="connsiteX3" fmla="*/ 1521229 w 9141101"/>
                  <a:gd name="connsiteY3" fmla="*/ 4695956 h 5726384"/>
                  <a:gd name="connsiteX4" fmla="*/ 764224 w 9141101"/>
                  <a:gd name="connsiteY4" fmla="*/ 5534519 h 5726384"/>
                  <a:gd name="connsiteX5" fmla="*/ 648392 w 9141101"/>
                  <a:gd name="connsiteY5" fmla="*/ 4812334 h 5726384"/>
                  <a:gd name="connsiteX6" fmla="*/ 116378 w 9141101"/>
                  <a:gd name="connsiteY6" fmla="*/ 4222130 h 5726384"/>
                  <a:gd name="connsiteX7" fmla="*/ 1346661 w 9141101"/>
                  <a:gd name="connsiteY7" fmla="*/ 4346821 h 5726384"/>
                  <a:gd name="connsiteX8" fmla="*/ 4979066 w 9141101"/>
                  <a:gd name="connsiteY8" fmla="*/ 891050 h 5726384"/>
                  <a:gd name="connsiteX9" fmla="*/ 4764752 w 9141101"/>
                  <a:gd name="connsiteY9" fmla="*/ 105232 h 5726384"/>
                  <a:gd name="connsiteX0" fmla="*/ 4764752 w 9141101"/>
                  <a:gd name="connsiteY0" fmla="*/ 105232 h 5828975"/>
                  <a:gd name="connsiteX1" fmla="*/ 5693446 w 9141101"/>
                  <a:gd name="connsiteY1" fmla="*/ 891050 h 5828975"/>
                  <a:gd name="connsiteX2" fmla="*/ 8445731 w 9141101"/>
                  <a:gd name="connsiteY2" fmla="*/ 2659337 h 5828975"/>
                  <a:gd name="connsiteX3" fmla="*/ 1521229 w 9141101"/>
                  <a:gd name="connsiteY3" fmla="*/ 4695956 h 5828975"/>
                  <a:gd name="connsiteX4" fmla="*/ 764224 w 9141101"/>
                  <a:gd name="connsiteY4" fmla="*/ 5534519 h 5828975"/>
                  <a:gd name="connsiteX5" fmla="*/ 648392 w 9141101"/>
                  <a:gd name="connsiteY5" fmla="*/ 4812334 h 5828975"/>
                  <a:gd name="connsiteX6" fmla="*/ 116378 w 9141101"/>
                  <a:gd name="connsiteY6" fmla="*/ 4222130 h 5828975"/>
                  <a:gd name="connsiteX7" fmla="*/ 1346661 w 9141101"/>
                  <a:gd name="connsiteY7" fmla="*/ 4346821 h 5828975"/>
                  <a:gd name="connsiteX8" fmla="*/ 4979066 w 9141101"/>
                  <a:gd name="connsiteY8" fmla="*/ 891050 h 5828975"/>
                  <a:gd name="connsiteX9" fmla="*/ 4764752 w 9141101"/>
                  <a:gd name="connsiteY9" fmla="*/ 105232 h 5828975"/>
                  <a:gd name="connsiteX0" fmla="*/ 4764752 w 9141101"/>
                  <a:gd name="connsiteY0" fmla="*/ 105232 h 5828975"/>
                  <a:gd name="connsiteX1" fmla="*/ 5693446 w 9141101"/>
                  <a:gd name="connsiteY1" fmla="*/ 891050 h 5828975"/>
                  <a:gd name="connsiteX2" fmla="*/ 8445731 w 9141101"/>
                  <a:gd name="connsiteY2" fmla="*/ 2659337 h 5828975"/>
                  <a:gd name="connsiteX3" fmla="*/ 1521229 w 9141101"/>
                  <a:gd name="connsiteY3" fmla="*/ 4695956 h 5828975"/>
                  <a:gd name="connsiteX4" fmla="*/ 764224 w 9141101"/>
                  <a:gd name="connsiteY4" fmla="*/ 5534519 h 5828975"/>
                  <a:gd name="connsiteX5" fmla="*/ 648392 w 9141101"/>
                  <a:gd name="connsiteY5" fmla="*/ 4812334 h 5828975"/>
                  <a:gd name="connsiteX6" fmla="*/ 116378 w 9141101"/>
                  <a:gd name="connsiteY6" fmla="*/ 4222130 h 5828975"/>
                  <a:gd name="connsiteX7" fmla="*/ 1346661 w 9141101"/>
                  <a:gd name="connsiteY7" fmla="*/ 4346821 h 5828975"/>
                  <a:gd name="connsiteX8" fmla="*/ 4979066 w 9141101"/>
                  <a:gd name="connsiteY8" fmla="*/ 891050 h 5828975"/>
                  <a:gd name="connsiteX9" fmla="*/ 4764752 w 9141101"/>
                  <a:gd name="connsiteY9" fmla="*/ 105232 h 5828975"/>
                  <a:gd name="connsiteX0" fmla="*/ 4764752 w 9141101"/>
                  <a:gd name="connsiteY0" fmla="*/ 105232 h 5828975"/>
                  <a:gd name="connsiteX1" fmla="*/ 5693446 w 9141101"/>
                  <a:gd name="connsiteY1" fmla="*/ 891050 h 5828975"/>
                  <a:gd name="connsiteX2" fmla="*/ 8445731 w 9141101"/>
                  <a:gd name="connsiteY2" fmla="*/ 2659337 h 5828975"/>
                  <a:gd name="connsiteX3" fmla="*/ 1521229 w 9141101"/>
                  <a:gd name="connsiteY3" fmla="*/ 4695956 h 5828975"/>
                  <a:gd name="connsiteX4" fmla="*/ 764224 w 9141101"/>
                  <a:gd name="connsiteY4" fmla="*/ 5534519 h 5828975"/>
                  <a:gd name="connsiteX5" fmla="*/ 648392 w 9141101"/>
                  <a:gd name="connsiteY5" fmla="*/ 4812334 h 5828975"/>
                  <a:gd name="connsiteX6" fmla="*/ 116378 w 9141101"/>
                  <a:gd name="connsiteY6" fmla="*/ 4222130 h 5828975"/>
                  <a:gd name="connsiteX7" fmla="*/ 1346661 w 9141101"/>
                  <a:gd name="connsiteY7" fmla="*/ 4346821 h 5828975"/>
                  <a:gd name="connsiteX8" fmla="*/ 4979066 w 9141101"/>
                  <a:gd name="connsiteY8" fmla="*/ 891050 h 5828975"/>
                  <a:gd name="connsiteX9" fmla="*/ 4764752 w 9141101"/>
                  <a:gd name="connsiteY9" fmla="*/ 105232 h 5828975"/>
                  <a:gd name="connsiteX0" fmla="*/ 4764752 w 9141101"/>
                  <a:gd name="connsiteY0" fmla="*/ 105232 h 5828975"/>
                  <a:gd name="connsiteX1" fmla="*/ 5693446 w 9141101"/>
                  <a:gd name="connsiteY1" fmla="*/ 891050 h 5828975"/>
                  <a:gd name="connsiteX2" fmla="*/ 8445731 w 9141101"/>
                  <a:gd name="connsiteY2" fmla="*/ 2659337 h 5828975"/>
                  <a:gd name="connsiteX3" fmla="*/ 1521229 w 9141101"/>
                  <a:gd name="connsiteY3" fmla="*/ 4695956 h 5828975"/>
                  <a:gd name="connsiteX4" fmla="*/ 764224 w 9141101"/>
                  <a:gd name="connsiteY4" fmla="*/ 5534519 h 5828975"/>
                  <a:gd name="connsiteX5" fmla="*/ 692786 w 9141101"/>
                  <a:gd name="connsiteY5" fmla="*/ 4820139 h 5828975"/>
                  <a:gd name="connsiteX6" fmla="*/ 116378 w 9141101"/>
                  <a:gd name="connsiteY6" fmla="*/ 4222130 h 5828975"/>
                  <a:gd name="connsiteX7" fmla="*/ 1346661 w 9141101"/>
                  <a:gd name="connsiteY7" fmla="*/ 4346821 h 5828975"/>
                  <a:gd name="connsiteX8" fmla="*/ 4979066 w 9141101"/>
                  <a:gd name="connsiteY8" fmla="*/ 891050 h 5828975"/>
                  <a:gd name="connsiteX9" fmla="*/ 4764752 w 9141101"/>
                  <a:gd name="connsiteY9" fmla="*/ 105232 h 5828975"/>
                  <a:gd name="connsiteX0" fmla="*/ 4764752 w 9141101"/>
                  <a:gd name="connsiteY0" fmla="*/ 105232 h 5828975"/>
                  <a:gd name="connsiteX1" fmla="*/ 5693446 w 9141101"/>
                  <a:gd name="connsiteY1" fmla="*/ 891050 h 5828975"/>
                  <a:gd name="connsiteX2" fmla="*/ 8445731 w 9141101"/>
                  <a:gd name="connsiteY2" fmla="*/ 2659337 h 5828975"/>
                  <a:gd name="connsiteX3" fmla="*/ 1521229 w 9141101"/>
                  <a:gd name="connsiteY3" fmla="*/ 4695956 h 5828975"/>
                  <a:gd name="connsiteX4" fmla="*/ 764224 w 9141101"/>
                  <a:gd name="connsiteY4" fmla="*/ 5534519 h 5828975"/>
                  <a:gd name="connsiteX5" fmla="*/ 549910 w 9141101"/>
                  <a:gd name="connsiteY5" fmla="*/ 4677263 h 5828975"/>
                  <a:gd name="connsiteX6" fmla="*/ 116378 w 9141101"/>
                  <a:gd name="connsiteY6" fmla="*/ 4222130 h 5828975"/>
                  <a:gd name="connsiteX7" fmla="*/ 1346661 w 9141101"/>
                  <a:gd name="connsiteY7" fmla="*/ 4346821 h 5828975"/>
                  <a:gd name="connsiteX8" fmla="*/ 4979066 w 9141101"/>
                  <a:gd name="connsiteY8" fmla="*/ 891050 h 5828975"/>
                  <a:gd name="connsiteX9" fmla="*/ 4764752 w 9141101"/>
                  <a:gd name="connsiteY9" fmla="*/ 105232 h 5828975"/>
                  <a:gd name="connsiteX0" fmla="*/ 4764752 w 9141101"/>
                  <a:gd name="connsiteY0" fmla="*/ 105232 h 5828975"/>
                  <a:gd name="connsiteX1" fmla="*/ 5693446 w 9141101"/>
                  <a:gd name="connsiteY1" fmla="*/ 891050 h 5828975"/>
                  <a:gd name="connsiteX2" fmla="*/ 8445731 w 9141101"/>
                  <a:gd name="connsiteY2" fmla="*/ 2659337 h 5828975"/>
                  <a:gd name="connsiteX3" fmla="*/ 1521229 w 9141101"/>
                  <a:gd name="connsiteY3" fmla="*/ 4695956 h 5828975"/>
                  <a:gd name="connsiteX4" fmla="*/ 764224 w 9141101"/>
                  <a:gd name="connsiteY4" fmla="*/ 5534519 h 5828975"/>
                  <a:gd name="connsiteX5" fmla="*/ 549910 w 9141101"/>
                  <a:gd name="connsiteY5" fmla="*/ 4677263 h 5828975"/>
                  <a:gd name="connsiteX6" fmla="*/ 116378 w 9141101"/>
                  <a:gd name="connsiteY6" fmla="*/ 4222130 h 5828975"/>
                  <a:gd name="connsiteX7" fmla="*/ 1346661 w 9141101"/>
                  <a:gd name="connsiteY7" fmla="*/ 4346821 h 5828975"/>
                  <a:gd name="connsiteX8" fmla="*/ 4979066 w 9141101"/>
                  <a:gd name="connsiteY8" fmla="*/ 891050 h 5828975"/>
                  <a:gd name="connsiteX9" fmla="*/ 4764752 w 9141101"/>
                  <a:gd name="connsiteY9" fmla="*/ 105232 h 5828975"/>
                  <a:gd name="connsiteX0" fmla="*/ 4764752 w 9141101"/>
                  <a:gd name="connsiteY0" fmla="*/ 105232 h 5828975"/>
                  <a:gd name="connsiteX1" fmla="*/ 5693446 w 9141101"/>
                  <a:gd name="connsiteY1" fmla="*/ 891050 h 5828975"/>
                  <a:gd name="connsiteX2" fmla="*/ 8445731 w 9141101"/>
                  <a:gd name="connsiteY2" fmla="*/ 2659337 h 5828975"/>
                  <a:gd name="connsiteX3" fmla="*/ 1521229 w 9141101"/>
                  <a:gd name="connsiteY3" fmla="*/ 4695956 h 5828975"/>
                  <a:gd name="connsiteX4" fmla="*/ 764224 w 9141101"/>
                  <a:gd name="connsiteY4" fmla="*/ 5534519 h 5828975"/>
                  <a:gd name="connsiteX5" fmla="*/ 549910 w 9141101"/>
                  <a:gd name="connsiteY5" fmla="*/ 4677263 h 5828975"/>
                  <a:gd name="connsiteX6" fmla="*/ 116378 w 9141101"/>
                  <a:gd name="connsiteY6" fmla="*/ 4222130 h 5828975"/>
                  <a:gd name="connsiteX7" fmla="*/ 1346661 w 9141101"/>
                  <a:gd name="connsiteY7" fmla="*/ 4346821 h 5828975"/>
                  <a:gd name="connsiteX8" fmla="*/ 4979066 w 9141101"/>
                  <a:gd name="connsiteY8" fmla="*/ 891050 h 5828975"/>
                  <a:gd name="connsiteX9" fmla="*/ 4764752 w 9141101"/>
                  <a:gd name="connsiteY9" fmla="*/ 105232 h 5828975"/>
                  <a:gd name="connsiteX0" fmla="*/ 4764752 w 9141101"/>
                  <a:gd name="connsiteY0" fmla="*/ 105232 h 5828975"/>
                  <a:gd name="connsiteX1" fmla="*/ 5693446 w 9141101"/>
                  <a:gd name="connsiteY1" fmla="*/ 891050 h 5828975"/>
                  <a:gd name="connsiteX2" fmla="*/ 8445731 w 9141101"/>
                  <a:gd name="connsiteY2" fmla="*/ 2659337 h 5828975"/>
                  <a:gd name="connsiteX3" fmla="*/ 1521229 w 9141101"/>
                  <a:gd name="connsiteY3" fmla="*/ 4695956 h 5828975"/>
                  <a:gd name="connsiteX4" fmla="*/ 764224 w 9141101"/>
                  <a:gd name="connsiteY4" fmla="*/ 5534519 h 5828975"/>
                  <a:gd name="connsiteX5" fmla="*/ 549910 w 9141101"/>
                  <a:gd name="connsiteY5" fmla="*/ 4677263 h 5828975"/>
                  <a:gd name="connsiteX6" fmla="*/ 116378 w 9141101"/>
                  <a:gd name="connsiteY6" fmla="*/ 4222130 h 5828975"/>
                  <a:gd name="connsiteX7" fmla="*/ 1346661 w 9141101"/>
                  <a:gd name="connsiteY7" fmla="*/ 4346821 h 5828975"/>
                  <a:gd name="connsiteX8" fmla="*/ 4979066 w 9141101"/>
                  <a:gd name="connsiteY8" fmla="*/ 891050 h 5828975"/>
                  <a:gd name="connsiteX9" fmla="*/ 4764752 w 9141101"/>
                  <a:gd name="connsiteY9" fmla="*/ 105232 h 5828975"/>
                  <a:gd name="connsiteX0" fmla="*/ 4764752 w 9141101"/>
                  <a:gd name="connsiteY0" fmla="*/ 105232 h 5828975"/>
                  <a:gd name="connsiteX1" fmla="*/ 5693446 w 9141101"/>
                  <a:gd name="connsiteY1" fmla="*/ 891050 h 5828975"/>
                  <a:gd name="connsiteX2" fmla="*/ 8445731 w 9141101"/>
                  <a:gd name="connsiteY2" fmla="*/ 2659337 h 5828975"/>
                  <a:gd name="connsiteX3" fmla="*/ 1521229 w 9141101"/>
                  <a:gd name="connsiteY3" fmla="*/ 4695956 h 5828975"/>
                  <a:gd name="connsiteX4" fmla="*/ 764224 w 9141101"/>
                  <a:gd name="connsiteY4" fmla="*/ 5534519 h 5828975"/>
                  <a:gd name="connsiteX5" fmla="*/ 549910 w 9141101"/>
                  <a:gd name="connsiteY5" fmla="*/ 4677263 h 5828975"/>
                  <a:gd name="connsiteX6" fmla="*/ 116378 w 9141101"/>
                  <a:gd name="connsiteY6" fmla="*/ 4222130 h 5828975"/>
                  <a:gd name="connsiteX7" fmla="*/ 1346661 w 9141101"/>
                  <a:gd name="connsiteY7" fmla="*/ 4346821 h 5828975"/>
                  <a:gd name="connsiteX8" fmla="*/ 4979066 w 9141101"/>
                  <a:gd name="connsiteY8" fmla="*/ 891050 h 5828975"/>
                  <a:gd name="connsiteX9" fmla="*/ 4764752 w 9141101"/>
                  <a:gd name="connsiteY9" fmla="*/ 105232 h 5828975"/>
                  <a:gd name="connsiteX0" fmla="*/ 4764752 w 9141101"/>
                  <a:gd name="connsiteY0" fmla="*/ 105232 h 5828975"/>
                  <a:gd name="connsiteX1" fmla="*/ 5693446 w 9141101"/>
                  <a:gd name="connsiteY1" fmla="*/ 891050 h 5828975"/>
                  <a:gd name="connsiteX2" fmla="*/ 8445731 w 9141101"/>
                  <a:gd name="connsiteY2" fmla="*/ 2659337 h 5828975"/>
                  <a:gd name="connsiteX3" fmla="*/ 1521229 w 9141101"/>
                  <a:gd name="connsiteY3" fmla="*/ 4695956 h 5828975"/>
                  <a:gd name="connsiteX4" fmla="*/ 764224 w 9141101"/>
                  <a:gd name="connsiteY4" fmla="*/ 5534519 h 5828975"/>
                  <a:gd name="connsiteX5" fmla="*/ 549910 w 9141101"/>
                  <a:gd name="connsiteY5" fmla="*/ 4677263 h 5828975"/>
                  <a:gd name="connsiteX6" fmla="*/ 116378 w 9141101"/>
                  <a:gd name="connsiteY6" fmla="*/ 4222130 h 5828975"/>
                  <a:gd name="connsiteX7" fmla="*/ 1346661 w 9141101"/>
                  <a:gd name="connsiteY7" fmla="*/ 4346821 h 5828975"/>
                  <a:gd name="connsiteX8" fmla="*/ 4979066 w 9141101"/>
                  <a:gd name="connsiteY8" fmla="*/ 891050 h 5828975"/>
                  <a:gd name="connsiteX9" fmla="*/ 4764752 w 9141101"/>
                  <a:gd name="connsiteY9" fmla="*/ 105232 h 5828975"/>
                  <a:gd name="connsiteX0" fmla="*/ 4764752 w 8733777"/>
                  <a:gd name="connsiteY0" fmla="*/ 105232 h 5828975"/>
                  <a:gd name="connsiteX1" fmla="*/ 5693446 w 8733777"/>
                  <a:gd name="connsiteY1" fmla="*/ 891050 h 5828975"/>
                  <a:gd name="connsiteX2" fmla="*/ 8445731 w 8733777"/>
                  <a:gd name="connsiteY2" fmla="*/ 2659337 h 5828975"/>
                  <a:gd name="connsiteX3" fmla="*/ 1521229 w 8733777"/>
                  <a:gd name="connsiteY3" fmla="*/ 4695956 h 5828975"/>
                  <a:gd name="connsiteX4" fmla="*/ 764224 w 8733777"/>
                  <a:gd name="connsiteY4" fmla="*/ 5534519 h 5828975"/>
                  <a:gd name="connsiteX5" fmla="*/ 549910 w 8733777"/>
                  <a:gd name="connsiteY5" fmla="*/ 4677263 h 5828975"/>
                  <a:gd name="connsiteX6" fmla="*/ 116378 w 8733777"/>
                  <a:gd name="connsiteY6" fmla="*/ 4222130 h 5828975"/>
                  <a:gd name="connsiteX7" fmla="*/ 1346661 w 8733777"/>
                  <a:gd name="connsiteY7" fmla="*/ 4346821 h 5828975"/>
                  <a:gd name="connsiteX8" fmla="*/ 4979066 w 8733777"/>
                  <a:gd name="connsiteY8" fmla="*/ 891050 h 5828975"/>
                  <a:gd name="connsiteX9" fmla="*/ 4764752 w 8733777"/>
                  <a:gd name="connsiteY9" fmla="*/ 105232 h 5828975"/>
                  <a:gd name="connsiteX0" fmla="*/ 4764752 w 8796613"/>
                  <a:gd name="connsiteY0" fmla="*/ 105232 h 5828975"/>
                  <a:gd name="connsiteX1" fmla="*/ 5693446 w 8796613"/>
                  <a:gd name="connsiteY1" fmla="*/ 891050 h 5828975"/>
                  <a:gd name="connsiteX2" fmla="*/ 8445731 w 8796613"/>
                  <a:gd name="connsiteY2" fmla="*/ 2659337 h 5828975"/>
                  <a:gd name="connsiteX3" fmla="*/ 1521229 w 8796613"/>
                  <a:gd name="connsiteY3" fmla="*/ 4695956 h 5828975"/>
                  <a:gd name="connsiteX4" fmla="*/ 764224 w 8796613"/>
                  <a:gd name="connsiteY4" fmla="*/ 5534519 h 5828975"/>
                  <a:gd name="connsiteX5" fmla="*/ 549910 w 8796613"/>
                  <a:gd name="connsiteY5" fmla="*/ 4677263 h 5828975"/>
                  <a:gd name="connsiteX6" fmla="*/ 116378 w 8796613"/>
                  <a:gd name="connsiteY6" fmla="*/ 4222130 h 5828975"/>
                  <a:gd name="connsiteX7" fmla="*/ 1346661 w 8796613"/>
                  <a:gd name="connsiteY7" fmla="*/ 4346821 h 5828975"/>
                  <a:gd name="connsiteX8" fmla="*/ 4979066 w 8796613"/>
                  <a:gd name="connsiteY8" fmla="*/ 891050 h 5828975"/>
                  <a:gd name="connsiteX9" fmla="*/ 4764752 w 8796613"/>
                  <a:gd name="connsiteY9" fmla="*/ 105232 h 5828975"/>
                  <a:gd name="connsiteX0" fmla="*/ 4764752 w 8796613"/>
                  <a:gd name="connsiteY0" fmla="*/ 105232 h 5828975"/>
                  <a:gd name="connsiteX1" fmla="*/ 5693446 w 8796613"/>
                  <a:gd name="connsiteY1" fmla="*/ 891050 h 5828975"/>
                  <a:gd name="connsiteX2" fmla="*/ 8445731 w 8796613"/>
                  <a:gd name="connsiteY2" fmla="*/ 2659337 h 5828975"/>
                  <a:gd name="connsiteX3" fmla="*/ 1521229 w 8796613"/>
                  <a:gd name="connsiteY3" fmla="*/ 4695956 h 5828975"/>
                  <a:gd name="connsiteX4" fmla="*/ 764224 w 8796613"/>
                  <a:gd name="connsiteY4" fmla="*/ 5534519 h 5828975"/>
                  <a:gd name="connsiteX5" fmla="*/ 549910 w 8796613"/>
                  <a:gd name="connsiteY5" fmla="*/ 4677263 h 5828975"/>
                  <a:gd name="connsiteX6" fmla="*/ 116378 w 8796613"/>
                  <a:gd name="connsiteY6" fmla="*/ 4222130 h 5828975"/>
                  <a:gd name="connsiteX7" fmla="*/ 1346661 w 8796613"/>
                  <a:gd name="connsiteY7" fmla="*/ 4346821 h 5828975"/>
                  <a:gd name="connsiteX8" fmla="*/ 4979066 w 8796613"/>
                  <a:gd name="connsiteY8" fmla="*/ 891050 h 5828975"/>
                  <a:gd name="connsiteX9" fmla="*/ 4764752 w 8796613"/>
                  <a:gd name="connsiteY9" fmla="*/ 105232 h 5828975"/>
                  <a:gd name="connsiteX0" fmla="*/ 4764752 w 8796613"/>
                  <a:gd name="connsiteY0" fmla="*/ 105232 h 5828975"/>
                  <a:gd name="connsiteX1" fmla="*/ 5693446 w 8796613"/>
                  <a:gd name="connsiteY1" fmla="*/ 891050 h 5828975"/>
                  <a:gd name="connsiteX2" fmla="*/ 8445731 w 8796613"/>
                  <a:gd name="connsiteY2" fmla="*/ 2659337 h 5828975"/>
                  <a:gd name="connsiteX3" fmla="*/ 1521229 w 8796613"/>
                  <a:gd name="connsiteY3" fmla="*/ 4695956 h 5828975"/>
                  <a:gd name="connsiteX4" fmla="*/ 764224 w 8796613"/>
                  <a:gd name="connsiteY4" fmla="*/ 5534519 h 5828975"/>
                  <a:gd name="connsiteX5" fmla="*/ 549910 w 8796613"/>
                  <a:gd name="connsiteY5" fmla="*/ 4677263 h 5828975"/>
                  <a:gd name="connsiteX6" fmla="*/ 116378 w 8796613"/>
                  <a:gd name="connsiteY6" fmla="*/ 4222130 h 5828975"/>
                  <a:gd name="connsiteX7" fmla="*/ 1346661 w 8796613"/>
                  <a:gd name="connsiteY7" fmla="*/ 4346821 h 5828975"/>
                  <a:gd name="connsiteX8" fmla="*/ 4979066 w 8796613"/>
                  <a:gd name="connsiteY8" fmla="*/ 891050 h 5828975"/>
                  <a:gd name="connsiteX9" fmla="*/ 4764752 w 8796613"/>
                  <a:gd name="connsiteY9" fmla="*/ 105232 h 5828975"/>
                  <a:gd name="connsiteX0" fmla="*/ 4764752 w 8796613"/>
                  <a:gd name="connsiteY0" fmla="*/ 105232 h 5828975"/>
                  <a:gd name="connsiteX1" fmla="*/ 5693446 w 8796613"/>
                  <a:gd name="connsiteY1" fmla="*/ 891050 h 5828975"/>
                  <a:gd name="connsiteX2" fmla="*/ 8445731 w 8796613"/>
                  <a:gd name="connsiteY2" fmla="*/ 2659337 h 5828975"/>
                  <a:gd name="connsiteX3" fmla="*/ 1521229 w 8796613"/>
                  <a:gd name="connsiteY3" fmla="*/ 4695956 h 5828975"/>
                  <a:gd name="connsiteX4" fmla="*/ 764224 w 8796613"/>
                  <a:gd name="connsiteY4" fmla="*/ 5534519 h 5828975"/>
                  <a:gd name="connsiteX5" fmla="*/ 549910 w 8796613"/>
                  <a:gd name="connsiteY5" fmla="*/ 4677263 h 5828975"/>
                  <a:gd name="connsiteX6" fmla="*/ 116378 w 8796613"/>
                  <a:gd name="connsiteY6" fmla="*/ 4222130 h 5828975"/>
                  <a:gd name="connsiteX7" fmla="*/ 1346661 w 8796613"/>
                  <a:gd name="connsiteY7" fmla="*/ 4346821 h 5828975"/>
                  <a:gd name="connsiteX8" fmla="*/ 4979066 w 8796613"/>
                  <a:gd name="connsiteY8" fmla="*/ 891050 h 5828975"/>
                  <a:gd name="connsiteX9" fmla="*/ 4764752 w 8796613"/>
                  <a:gd name="connsiteY9" fmla="*/ 105232 h 5828975"/>
                  <a:gd name="connsiteX0" fmla="*/ 4764752 w 8687534"/>
                  <a:gd name="connsiteY0" fmla="*/ 105232 h 5828975"/>
                  <a:gd name="connsiteX1" fmla="*/ 5693446 w 8687534"/>
                  <a:gd name="connsiteY1" fmla="*/ 891050 h 5828975"/>
                  <a:gd name="connsiteX2" fmla="*/ 8336652 w 8687534"/>
                  <a:gd name="connsiteY2" fmla="*/ 2748437 h 5828975"/>
                  <a:gd name="connsiteX3" fmla="*/ 1521229 w 8687534"/>
                  <a:gd name="connsiteY3" fmla="*/ 4695956 h 5828975"/>
                  <a:gd name="connsiteX4" fmla="*/ 764224 w 8687534"/>
                  <a:gd name="connsiteY4" fmla="*/ 5534519 h 5828975"/>
                  <a:gd name="connsiteX5" fmla="*/ 549910 w 8687534"/>
                  <a:gd name="connsiteY5" fmla="*/ 4677263 h 5828975"/>
                  <a:gd name="connsiteX6" fmla="*/ 116378 w 8687534"/>
                  <a:gd name="connsiteY6" fmla="*/ 4222130 h 5828975"/>
                  <a:gd name="connsiteX7" fmla="*/ 1346661 w 8687534"/>
                  <a:gd name="connsiteY7" fmla="*/ 4346821 h 5828975"/>
                  <a:gd name="connsiteX8" fmla="*/ 4979066 w 8687534"/>
                  <a:gd name="connsiteY8" fmla="*/ 891050 h 5828975"/>
                  <a:gd name="connsiteX9" fmla="*/ 4764752 w 8687534"/>
                  <a:gd name="connsiteY9" fmla="*/ 105232 h 5828975"/>
                  <a:gd name="connsiteX0" fmla="*/ 4764752 w 8884933"/>
                  <a:gd name="connsiteY0" fmla="*/ 105232 h 5828975"/>
                  <a:gd name="connsiteX1" fmla="*/ 5693446 w 8884933"/>
                  <a:gd name="connsiteY1" fmla="*/ 891050 h 5828975"/>
                  <a:gd name="connsiteX2" fmla="*/ 8336652 w 8884933"/>
                  <a:gd name="connsiteY2" fmla="*/ 2748437 h 5828975"/>
                  <a:gd name="connsiteX3" fmla="*/ 1521229 w 8884933"/>
                  <a:gd name="connsiteY3" fmla="*/ 4695956 h 5828975"/>
                  <a:gd name="connsiteX4" fmla="*/ 764224 w 8884933"/>
                  <a:gd name="connsiteY4" fmla="*/ 5534519 h 5828975"/>
                  <a:gd name="connsiteX5" fmla="*/ 549910 w 8884933"/>
                  <a:gd name="connsiteY5" fmla="*/ 4677263 h 5828975"/>
                  <a:gd name="connsiteX6" fmla="*/ 116378 w 8884933"/>
                  <a:gd name="connsiteY6" fmla="*/ 4222130 h 5828975"/>
                  <a:gd name="connsiteX7" fmla="*/ 1346661 w 8884933"/>
                  <a:gd name="connsiteY7" fmla="*/ 4346821 h 5828975"/>
                  <a:gd name="connsiteX8" fmla="*/ 4979066 w 8884933"/>
                  <a:gd name="connsiteY8" fmla="*/ 891050 h 5828975"/>
                  <a:gd name="connsiteX9" fmla="*/ 4764752 w 8884933"/>
                  <a:gd name="connsiteY9" fmla="*/ 105232 h 5828975"/>
                  <a:gd name="connsiteX0" fmla="*/ 4764752 w 8884933"/>
                  <a:gd name="connsiteY0" fmla="*/ 105232 h 5828975"/>
                  <a:gd name="connsiteX1" fmla="*/ 5693446 w 8884933"/>
                  <a:gd name="connsiteY1" fmla="*/ 891050 h 5828975"/>
                  <a:gd name="connsiteX2" fmla="*/ 8336652 w 8884933"/>
                  <a:gd name="connsiteY2" fmla="*/ 2748437 h 5828975"/>
                  <a:gd name="connsiteX3" fmla="*/ 1521229 w 8884933"/>
                  <a:gd name="connsiteY3" fmla="*/ 4695956 h 5828975"/>
                  <a:gd name="connsiteX4" fmla="*/ 764224 w 8884933"/>
                  <a:gd name="connsiteY4" fmla="*/ 5534519 h 5828975"/>
                  <a:gd name="connsiteX5" fmla="*/ 549910 w 8884933"/>
                  <a:gd name="connsiteY5" fmla="*/ 4677263 h 5828975"/>
                  <a:gd name="connsiteX6" fmla="*/ 116378 w 8884933"/>
                  <a:gd name="connsiteY6" fmla="*/ 4222130 h 5828975"/>
                  <a:gd name="connsiteX7" fmla="*/ 1346661 w 8884933"/>
                  <a:gd name="connsiteY7" fmla="*/ 4346821 h 5828975"/>
                  <a:gd name="connsiteX8" fmla="*/ 4979066 w 8884933"/>
                  <a:gd name="connsiteY8" fmla="*/ 891050 h 5828975"/>
                  <a:gd name="connsiteX9" fmla="*/ 4764752 w 8884933"/>
                  <a:gd name="connsiteY9" fmla="*/ 105232 h 5828975"/>
                  <a:gd name="connsiteX0" fmla="*/ 4764752 w 8884933"/>
                  <a:gd name="connsiteY0" fmla="*/ 105232 h 5828975"/>
                  <a:gd name="connsiteX1" fmla="*/ 5693446 w 8884933"/>
                  <a:gd name="connsiteY1" fmla="*/ 891050 h 5828975"/>
                  <a:gd name="connsiteX2" fmla="*/ 8336652 w 8884933"/>
                  <a:gd name="connsiteY2" fmla="*/ 2819875 h 5828975"/>
                  <a:gd name="connsiteX3" fmla="*/ 1521229 w 8884933"/>
                  <a:gd name="connsiteY3" fmla="*/ 4695956 h 5828975"/>
                  <a:gd name="connsiteX4" fmla="*/ 764224 w 8884933"/>
                  <a:gd name="connsiteY4" fmla="*/ 5534519 h 5828975"/>
                  <a:gd name="connsiteX5" fmla="*/ 549910 w 8884933"/>
                  <a:gd name="connsiteY5" fmla="*/ 4677263 h 5828975"/>
                  <a:gd name="connsiteX6" fmla="*/ 116378 w 8884933"/>
                  <a:gd name="connsiteY6" fmla="*/ 4222130 h 5828975"/>
                  <a:gd name="connsiteX7" fmla="*/ 1346661 w 8884933"/>
                  <a:gd name="connsiteY7" fmla="*/ 4346821 h 5828975"/>
                  <a:gd name="connsiteX8" fmla="*/ 4979066 w 8884933"/>
                  <a:gd name="connsiteY8" fmla="*/ 891050 h 5828975"/>
                  <a:gd name="connsiteX9" fmla="*/ 4764752 w 8884933"/>
                  <a:gd name="connsiteY9" fmla="*/ 105232 h 5828975"/>
                  <a:gd name="connsiteX0" fmla="*/ 4764752 w 8726702"/>
                  <a:gd name="connsiteY0" fmla="*/ 105232 h 5828975"/>
                  <a:gd name="connsiteX1" fmla="*/ 5693446 w 8726702"/>
                  <a:gd name="connsiteY1" fmla="*/ 891050 h 5828975"/>
                  <a:gd name="connsiteX2" fmla="*/ 8336652 w 8726702"/>
                  <a:gd name="connsiteY2" fmla="*/ 2819875 h 5828975"/>
                  <a:gd name="connsiteX3" fmla="*/ 1521229 w 8726702"/>
                  <a:gd name="connsiteY3" fmla="*/ 4695956 h 5828975"/>
                  <a:gd name="connsiteX4" fmla="*/ 764224 w 8726702"/>
                  <a:gd name="connsiteY4" fmla="*/ 5534519 h 5828975"/>
                  <a:gd name="connsiteX5" fmla="*/ 549910 w 8726702"/>
                  <a:gd name="connsiteY5" fmla="*/ 4677263 h 5828975"/>
                  <a:gd name="connsiteX6" fmla="*/ 116378 w 8726702"/>
                  <a:gd name="connsiteY6" fmla="*/ 4222130 h 5828975"/>
                  <a:gd name="connsiteX7" fmla="*/ 1346661 w 8726702"/>
                  <a:gd name="connsiteY7" fmla="*/ 4346821 h 5828975"/>
                  <a:gd name="connsiteX8" fmla="*/ 4979066 w 8726702"/>
                  <a:gd name="connsiteY8" fmla="*/ 891050 h 5828975"/>
                  <a:gd name="connsiteX9" fmla="*/ 4764752 w 8726702"/>
                  <a:gd name="connsiteY9" fmla="*/ 105232 h 5828975"/>
                  <a:gd name="connsiteX0" fmla="*/ 4764752 w 8947480"/>
                  <a:gd name="connsiteY0" fmla="*/ 105232 h 5828975"/>
                  <a:gd name="connsiteX1" fmla="*/ 5693446 w 8947480"/>
                  <a:gd name="connsiteY1" fmla="*/ 891050 h 5828975"/>
                  <a:gd name="connsiteX2" fmla="*/ 8336652 w 8947480"/>
                  <a:gd name="connsiteY2" fmla="*/ 2819875 h 5828975"/>
                  <a:gd name="connsiteX3" fmla="*/ 1521229 w 8947480"/>
                  <a:gd name="connsiteY3" fmla="*/ 4695956 h 5828975"/>
                  <a:gd name="connsiteX4" fmla="*/ 764224 w 8947480"/>
                  <a:gd name="connsiteY4" fmla="*/ 5534519 h 5828975"/>
                  <a:gd name="connsiteX5" fmla="*/ 549910 w 8947480"/>
                  <a:gd name="connsiteY5" fmla="*/ 4677263 h 5828975"/>
                  <a:gd name="connsiteX6" fmla="*/ 116378 w 8947480"/>
                  <a:gd name="connsiteY6" fmla="*/ 4222130 h 5828975"/>
                  <a:gd name="connsiteX7" fmla="*/ 1346661 w 8947480"/>
                  <a:gd name="connsiteY7" fmla="*/ 4346821 h 5828975"/>
                  <a:gd name="connsiteX8" fmla="*/ 4979066 w 8947480"/>
                  <a:gd name="connsiteY8" fmla="*/ 891050 h 5828975"/>
                  <a:gd name="connsiteX9" fmla="*/ 4764752 w 8947480"/>
                  <a:gd name="connsiteY9" fmla="*/ 105232 h 5828975"/>
                  <a:gd name="connsiteX0" fmla="*/ 4764752 w 8947480"/>
                  <a:gd name="connsiteY0" fmla="*/ 105232 h 5828975"/>
                  <a:gd name="connsiteX1" fmla="*/ 5693446 w 8947480"/>
                  <a:gd name="connsiteY1" fmla="*/ 891050 h 5828975"/>
                  <a:gd name="connsiteX2" fmla="*/ 8336652 w 8947480"/>
                  <a:gd name="connsiteY2" fmla="*/ 2819875 h 5828975"/>
                  <a:gd name="connsiteX3" fmla="*/ 1521229 w 8947480"/>
                  <a:gd name="connsiteY3" fmla="*/ 4695956 h 5828975"/>
                  <a:gd name="connsiteX4" fmla="*/ 764224 w 8947480"/>
                  <a:gd name="connsiteY4" fmla="*/ 5534519 h 5828975"/>
                  <a:gd name="connsiteX5" fmla="*/ 549910 w 8947480"/>
                  <a:gd name="connsiteY5" fmla="*/ 4677263 h 5828975"/>
                  <a:gd name="connsiteX6" fmla="*/ 116378 w 8947480"/>
                  <a:gd name="connsiteY6" fmla="*/ 4222130 h 5828975"/>
                  <a:gd name="connsiteX7" fmla="*/ 1346661 w 8947480"/>
                  <a:gd name="connsiteY7" fmla="*/ 4346821 h 5828975"/>
                  <a:gd name="connsiteX8" fmla="*/ 4979066 w 8947480"/>
                  <a:gd name="connsiteY8" fmla="*/ 891050 h 5828975"/>
                  <a:gd name="connsiteX9" fmla="*/ 4764752 w 8947480"/>
                  <a:gd name="connsiteY9" fmla="*/ 105232 h 5828975"/>
                  <a:gd name="connsiteX0" fmla="*/ 4764752 w 8947480"/>
                  <a:gd name="connsiteY0" fmla="*/ 105232 h 5828975"/>
                  <a:gd name="connsiteX1" fmla="*/ 5693446 w 8947480"/>
                  <a:gd name="connsiteY1" fmla="*/ 891050 h 5828975"/>
                  <a:gd name="connsiteX2" fmla="*/ 8336652 w 8947480"/>
                  <a:gd name="connsiteY2" fmla="*/ 2819875 h 5828975"/>
                  <a:gd name="connsiteX3" fmla="*/ 5193380 w 8947480"/>
                  <a:gd name="connsiteY3" fmla="*/ 2319809 h 5828975"/>
                  <a:gd name="connsiteX4" fmla="*/ 1521229 w 8947480"/>
                  <a:gd name="connsiteY4" fmla="*/ 4695956 h 5828975"/>
                  <a:gd name="connsiteX5" fmla="*/ 764224 w 8947480"/>
                  <a:gd name="connsiteY5" fmla="*/ 5534519 h 5828975"/>
                  <a:gd name="connsiteX6" fmla="*/ 549910 w 8947480"/>
                  <a:gd name="connsiteY6" fmla="*/ 4677263 h 5828975"/>
                  <a:gd name="connsiteX7" fmla="*/ 116378 w 8947480"/>
                  <a:gd name="connsiteY7" fmla="*/ 4222130 h 5828975"/>
                  <a:gd name="connsiteX8" fmla="*/ 1346661 w 8947480"/>
                  <a:gd name="connsiteY8" fmla="*/ 4346821 h 5828975"/>
                  <a:gd name="connsiteX9" fmla="*/ 4979066 w 8947480"/>
                  <a:gd name="connsiteY9" fmla="*/ 891050 h 5828975"/>
                  <a:gd name="connsiteX10" fmla="*/ 4764752 w 8947480"/>
                  <a:gd name="connsiteY10" fmla="*/ 105232 h 5828975"/>
                  <a:gd name="connsiteX0" fmla="*/ 4764752 w 8947480"/>
                  <a:gd name="connsiteY0" fmla="*/ 105232 h 5828975"/>
                  <a:gd name="connsiteX1" fmla="*/ 5693446 w 8947480"/>
                  <a:gd name="connsiteY1" fmla="*/ 891050 h 5828975"/>
                  <a:gd name="connsiteX2" fmla="*/ 8336652 w 8947480"/>
                  <a:gd name="connsiteY2" fmla="*/ 2819875 h 5828975"/>
                  <a:gd name="connsiteX3" fmla="*/ 5193380 w 8947480"/>
                  <a:gd name="connsiteY3" fmla="*/ 2319809 h 5828975"/>
                  <a:gd name="connsiteX4" fmla="*/ 1521229 w 8947480"/>
                  <a:gd name="connsiteY4" fmla="*/ 4695956 h 5828975"/>
                  <a:gd name="connsiteX5" fmla="*/ 764224 w 8947480"/>
                  <a:gd name="connsiteY5" fmla="*/ 5534519 h 5828975"/>
                  <a:gd name="connsiteX6" fmla="*/ 549910 w 8947480"/>
                  <a:gd name="connsiteY6" fmla="*/ 4677263 h 5828975"/>
                  <a:gd name="connsiteX7" fmla="*/ 116378 w 8947480"/>
                  <a:gd name="connsiteY7" fmla="*/ 4222130 h 5828975"/>
                  <a:gd name="connsiteX8" fmla="*/ 1346661 w 8947480"/>
                  <a:gd name="connsiteY8" fmla="*/ 4346821 h 5828975"/>
                  <a:gd name="connsiteX9" fmla="*/ 4979066 w 8947480"/>
                  <a:gd name="connsiteY9" fmla="*/ 891050 h 5828975"/>
                  <a:gd name="connsiteX10" fmla="*/ 4764752 w 8947480"/>
                  <a:gd name="connsiteY10" fmla="*/ 105232 h 5828975"/>
                  <a:gd name="connsiteX0" fmla="*/ 4764752 w 8947480"/>
                  <a:gd name="connsiteY0" fmla="*/ 105232 h 5828975"/>
                  <a:gd name="connsiteX1" fmla="*/ 5693446 w 8947480"/>
                  <a:gd name="connsiteY1" fmla="*/ 891050 h 5828975"/>
                  <a:gd name="connsiteX2" fmla="*/ 8336652 w 8947480"/>
                  <a:gd name="connsiteY2" fmla="*/ 2819875 h 5828975"/>
                  <a:gd name="connsiteX3" fmla="*/ 5193380 w 8947480"/>
                  <a:gd name="connsiteY3" fmla="*/ 2319809 h 5828975"/>
                  <a:gd name="connsiteX4" fmla="*/ 1521229 w 8947480"/>
                  <a:gd name="connsiteY4" fmla="*/ 4695956 h 5828975"/>
                  <a:gd name="connsiteX5" fmla="*/ 764224 w 8947480"/>
                  <a:gd name="connsiteY5" fmla="*/ 5534519 h 5828975"/>
                  <a:gd name="connsiteX6" fmla="*/ 549910 w 8947480"/>
                  <a:gd name="connsiteY6" fmla="*/ 4677263 h 5828975"/>
                  <a:gd name="connsiteX7" fmla="*/ 116378 w 8947480"/>
                  <a:gd name="connsiteY7" fmla="*/ 4222130 h 5828975"/>
                  <a:gd name="connsiteX8" fmla="*/ 1346661 w 8947480"/>
                  <a:gd name="connsiteY8" fmla="*/ 4346821 h 5828975"/>
                  <a:gd name="connsiteX9" fmla="*/ 4979066 w 8947480"/>
                  <a:gd name="connsiteY9" fmla="*/ 891050 h 5828975"/>
                  <a:gd name="connsiteX10" fmla="*/ 4764752 w 8947480"/>
                  <a:gd name="connsiteY10" fmla="*/ 105232 h 5828975"/>
                  <a:gd name="connsiteX0" fmla="*/ 4764752 w 8947480"/>
                  <a:gd name="connsiteY0" fmla="*/ 105232 h 5828975"/>
                  <a:gd name="connsiteX1" fmla="*/ 5693446 w 8947480"/>
                  <a:gd name="connsiteY1" fmla="*/ 891050 h 5828975"/>
                  <a:gd name="connsiteX2" fmla="*/ 8336652 w 8947480"/>
                  <a:gd name="connsiteY2" fmla="*/ 2819875 h 5828975"/>
                  <a:gd name="connsiteX3" fmla="*/ 5193380 w 8947480"/>
                  <a:gd name="connsiteY3" fmla="*/ 2319809 h 5828975"/>
                  <a:gd name="connsiteX4" fmla="*/ 1521229 w 8947480"/>
                  <a:gd name="connsiteY4" fmla="*/ 4695956 h 5828975"/>
                  <a:gd name="connsiteX5" fmla="*/ 764224 w 8947480"/>
                  <a:gd name="connsiteY5" fmla="*/ 5534519 h 5828975"/>
                  <a:gd name="connsiteX6" fmla="*/ 549910 w 8947480"/>
                  <a:gd name="connsiteY6" fmla="*/ 4677263 h 5828975"/>
                  <a:gd name="connsiteX7" fmla="*/ 116378 w 8947480"/>
                  <a:gd name="connsiteY7" fmla="*/ 4222130 h 5828975"/>
                  <a:gd name="connsiteX8" fmla="*/ 1346661 w 8947480"/>
                  <a:gd name="connsiteY8" fmla="*/ 4346821 h 5828975"/>
                  <a:gd name="connsiteX9" fmla="*/ 4979066 w 8947480"/>
                  <a:gd name="connsiteY9" fmla="*/ 891050 h 5828975"/>
                  <a:gd name="connsiteX10" fmla="*/ 4764752 w 8947480"/>
                  <a:gd name="connsiteY10" fmla="*/ 105232 h 5828975"/>
                  <a:gd name="connsiteX0" fmla="*/ 4764752 w 8947480"/>
                  <a:gd name="connsiteY0" fmla="*/ 105232 h 5828975"/>
                  <a:gd name="connsiteX1" fmla="*/ 5693446 w 8947480"/>
                  <a:gd name="connsiteY1" fmla="*/ 891050 h 5828975"/>
                  <a:gd name="connsiteX2" fmla="*/ 8336652 w 8947480"/>
                  <a:gd name="connsiteY2" fmla="*/ 2819875 h 5828975"/>
                  <a:gd name="connsiteX3" fmla="*/ 5193380 w 8947480"/>
                  <a:gd name="connsiteY3" fmla="*/ 2319809 h 5828975"/>
                  <a:gd name="connsiteX4" fmla="*/ 1521229 w 8947480"/>
                  <a:gd name="connsiteY4" fmla="*/ 4695956 h 5828975"/>
                  <a:gd name="connsiteX5" fmla="*/ 764224 w 8947480"/>
                  <a:gd name="connsiteY5" fmla="*/ 5534519 h 5828975"/>
                  <a:gd name="connsiteX6" fmla="*/ 549910 w 8947480"/>
                  <a:gd name="connsiteY6" fmla="*/ 4677263 h 5828975"/>
                  <a:gd name="connsiteX7" fmla="*/ 116378 w 8947480"/>
                  <a:gd name="connsiteY7" fmla="*/ 4222130 h 5828975"/>
                  <a:gd name="connsiteX8" fmla="*/ 1346661 w 8947480"/>
                  <a:gd name="connsiteY8" fmla="*/ 4346821 h 5828975"/>
                  <a:gd name="connsiteX9" fmla="*/ 4979066 w 8947480"/>
                  <a:gd name="connsiteY9" fmla="*/ 891050 h 5828975"/>
                  <a:gd name="connsiteX10" fmla="*/ 4764752 w 8947480"/>
                  <a:gd name="connsiteY10" fmla="*/ 105232 h 5828975"/>
                  <a:gd name="connsiteX0" fmla="*/ 4764752 w 8947480"/>
                  <a:gd name="connsiteY0" fmla="*/ 105232 h 5828975"/>
                  <a:gd name="connsiteX1" fmla="*/ 5693446 w 8947480"/>
                  <a:gd name="connsiteY1" fmla="*/ 891050 h 5828975"/>
                  <a:gd name="connsiteX2" fmla="*/ 8336652 w 8947480"/>
                  <a:gd name="connsiteY2" fmla="*/ 2748437 h 5828975"/>
                  <a:gd name="connsiteX3" fmla="*/ 5193380 w 8947480"/>
                  <a:gd name="connsiteY3" fmla="*/ 2319809 h 5828975"/>
                  <a:gd name="connsiteX4" fmla="*/ 1521229 w 8947480"/>
                  <a:gd name="connsiteY4" fmla="*/ 4695956 h 5828975"/>
                  <a:gd name="connsiteX5" fmla="*/ 764224 w 8947480"/>
                  <a:gd name="connsiteY5" fmla="*/ 5534519 h 5828975"/>
                  <a:gd name="connsiteX6" fmla="*/ 549910 w 8947480"/>
                  <a:gd name="connsiteY6" fmla="*/ 4677263 h 5828975"/>
                  <a:gd name="connsiteX7" fmla="*/ 116378 w 8947480"/>
                  <a:gd name="connsiteY7" fmla="*/ 4222130 h 5828975"/>
                  <a:gd name="connsiteX8" fmla="*/ 1346661 w 8947480"/>
                  <a:gd name="connsiteY8" fmla="*/ 4346821 h 5828975"/>
                  <a:gd name="connsiteX9" fmla="*/ 4979066 w 8947480"/>
                  <a:gd name="connsiteY9" fmla="*/ 891050 h 5828975"/>
                  <a:gd name="connsiteX10" fmla="*/ 4764752 w 8947480"/>
                  <a:gd name="connsiteY10" fmla="*/ 105232 h 5828975"/>
                  <a:gd name="connsiteX0" fmla="*/ 4764752 w 8779377"/>
                  <a:gd name="connsiteY0" fmla="*/ 105232 h 5828975"/>
                  <a:gd name="connsiteX1" fmla="*/ 5693446 w 8779377"/>
                  <a:gd name="connsiteY1" fmla="*/ 891050 h 5828975"/>
                  <a:gd name="connsiteX2" fmla="*/ 8336652 w 8779377"/>
                  <a:gd name="connsiteY2" fmla="*/ 2748437 h 5828975"/>
                  <a:gd name="connsiteX3" fmla="*/ 5193380 w 8779377"/>
                  <a:gd name="connsiteY3" fmla="*/ 2319809 h 5828975"/>
                  <a:gd name="connsiteX4" fmla="*/ 1521229 w 8779377"/>
                  <a:gd name="connsiteY4" fmla="*/ 4695956 h 5828975"/>
                  <a:gd name="connsiteX5" fmla="*/ 764224 w 8779377"/>
                  <a:gd name="connsiteY5" fmla="*/ 5534519 h 5828975"/>
                  <a:gd name="connsiteX6" fmla="*/ 549910 w 8779377"/>
                  <a:gd name="connsiteY6" fmla="*/ 4677263 h 5828975"/>
                  <a:gd name="connsiteX7" fmla="*/ 116378 w 8779377"/>
                  <a:gd name="connsiteY7" fmla="*/ 4222130 h 5828975"/>
                  <a:gd name="connsiteX8" fmla="*/ 1346661 w 8779377"/>
                  <a:gd name="connsiteY8" fmla="*/ 4346821 h 5828975"/>
                  <a:gd name="connsiteX9" fmla="*/ 4979066 w 8779377"/>
                  <a:gd name="connsiteY9" fmla="*/ 891050 h 5828975"/>
                  <a:gd name="connsiteX10" fmla="*/ 4764752 w 8779377"/>
                  <a:gd name="connsiteY10" fmla="*/ 105232 h 5828975"/>
                  <a:gd name="connsiteX0" fmla="*/ 4764752 w 8850816"/>
                  <a:gd name="connsiteY0" fmla="*/ 105232 h 5828975"/>
                  <a:gd name="connsiteX1" fmla="*/ 5693446 w 8850816"/>
                  <a:gd name="connsiteY1" fmla="*/ 891050 h 5828975"/>
                  <a:gd name="connsiteX2" fmla="*/ 8408091 w 8850816"/>
                  <a:gd name="connsiteY2" fmla="*/ 2819875 h 5828975"/>
                  <a:gd name="connsiteX3" fmla="*/ 5193380 w 8850816"/>
                  <a:gd name="connsiteY3" fmla="*/ 2319809 h 5828975"/>
                  <a:gd name="connsiteX4" fmla="*/ 1521229 w 8850816"/>
                  <a:gd name="connsiteY4" fmla="*/ 4695956 h 5828975"/>
                  <a:gd name="connsiteX5" fmla="*/ 764224 w 8850816"/>
                  <a:gd name="connsiteY5" fmla="*/ 5534519 h 5828975"/>
                  <a:gd name="connsiteX6" fmla="*/ 549910 w 8850816"/>
                  <a:gd name="connsiteY6" fmla="*/ 4677263 h 5828975"/>
                  <a:gd name="connsiteX7" fmla="*/ 116378 w 8850816"/>
                  <a:gd name="connsiteY7" fmla="*/ 4222130 h 5828975"/>
                  <a:gd name="connsiteX8" fmla="*/ 1346661 w 8850816"/>
                  <a:gd name="connsiteY8" fmla="*/ 4346821 h 5828975"/>
                  <a:gd name="connsiteX9" fmla="*/ 4979066 w 8850816"/>
                  <a:gd name="connsiteY9" fmla="*/ 891050 h 5828975"/>
                  <a:gd name="connsiteX10" fmla="*/ 4764752 w 8850816"/>
                  <a:gd name="connsiteY10" fmla="*/ 105232 h 5828975"/>
                  <a:gd name="connsiteX0" fmla="*/ 4764752 w 8850816"/>
                  <a:gd name="connsiteY0" fmla="*/ 105232 h 5828975"/>
                  <a:gd name="connsiteX1" fmla="*/ 5693446 w 8850816"/>
                  <a:gd name="connsiteY1" fmla="*/ 891050 h 5828975"/>
                  <a:gd name="connsiteX2" fmla="*/ 8408091 w 8850816"/>
                  <a:gd name="connsiteY2" fmla="*/ 2819875 h 5828975"/>
                  <a:gd name="connsiteX3" fmla="*/ 5193380 w 8850816"/>
                  <a:gd name="connsiteY3" fmla="*/ 2319809 h 5828975"/>
                  <a:gd name="connsiteX4" fmla="*/ 1521229 w 8850816"/>
                  <a:gd name="connsiteY4" fmla="*/ 4695956 h 5828975"/>
                  <a:gd name="connsiteX5" fmla="*/ 764224 w 8850816"/>
                  <a:gd name="connsiteY5" fmla="*/ 5534519 h 5828975"/>
                  <a:gd name="connsiteX6" fmla="*/ 549910 w 8850816"/>
                  <a:gd name="connsiteY6" fmla="*/ 4677263 h 5828975"/>
                  <a:gd name="connsiteX7" fmla="*/ 116378 w 8850816"/>
                  <a:gd name="connsiteY7" fmla="*/ 4222130 h 5828975"/>
                  <a:gd name="connsiteX8" fmla="*/ 1346661 w 8850816"/>
                  <a:gd name="connsiteY8" fmla="*/ 4346821 h 5828975"/>
                  <a:gd name="connsiteX9" fmla="*/ 4979066 w 8850816"/>
                  <a:gd name="connsiteY9" fmla="*/ 891050 h 5828975"/>
                  <a:gd name="connsiteX10" fmla="*/ 4764752 w 8850816"/>
                  <a:gd name="connsiteY10" fmla="*/ 105232 h 5828975"/>
                  <a:gd name="connsiteX0" fmla="*/ 4764752 w 8779377"/>
                  <a:gd name="connsiteY0" fmla="*/ 105232 h 5828975"/>
                  <a:gd name="connsiteX1" fmla="*/ 5693446 w 8779377"/>
                  <a:gd name="connsiteY1" fmla="*/ 891050 h 5828975"/>
                  <a:gd name="connsiteX2" fmla="*/ 8336652 w 8779377"/>
                  <a:gd name="connsiteY2" fmla="*/ 2748437 h 5828975"/>
                  <a:gd name="connsiteX3" fmla="*/ 5193380 w 8779377"/>
                  <a:gd name="connsiteY3" fmla="*/ 2319809 h 5828975"/>
                  <a:gd name="connsiteX4" fmla="*/ 1521229 w 8779377"/>
                  <a:gd name="connsiteY4" fmla="*/ 4695956 h 5828975"/>
                  <a:gd name="connsiteX5" fmla="*/ 764224 w 8779377"/>
                  <a:gd name="connsiteY5" fmla="*/ 5534519 h 5828975"/>
                  <a:gd name="connsiteX6" fmla="*/ 549910 w 8779377"/>
                  <a:gd name="connsiteY6" fmla="*/ 4677263 h 5828975"/>
                  <a:gd name="connsiteX7" fmla="*/ 116378 w 8779377"/>
                  <a:gd name="connsiteY7" fmla="*/ 4222130 h 5828975"/>
                  <a:gd name="connsiteX8" fmla="*/ 1346661 w 8779377"/>
                  <a:gd name="connsiteY8" fmla="*/ 4346821 h 5828975"/>
                  <a:gd name="connsiteX9" fmla="*/ 4979066 w 8779377"/>
                  <a:gd name="connsiteY9" fmla="*/ 891050 h 5828975"/>
                  <a:gd name="connsiteX10" fmla="*/ 4764752 w 8779377"/>
                  <a:gd name="connsiteY10" fmla="*/ 105232 h 5828975"/>
                  <a:gd name="connsiteX0" fmla="*/ 4764752 w 8850816"/>
                  <a:gd name="connsiteY0" fmla="*/ 105232 h 5828975"/>
                  <a:gd name="connsiteX1" fmla="*/ 5693446 w 8850816"/>
                  <a:gd name="connsiteY1" fmla="*/ 891050 h 5828975"/>
                  <a:gd name="connsiteX2" fmla="*/ 8408091 w 8850816"/>
                  <a:gd name="connsiteY2" fmla="*/ 2748437 h 5828975"/>
                  <a:gd name="connsiteX3" fmla="*/ 5193380 w 8850816"/>
                  <a:gd name="connsiteY3" fmla="*/ 2319809 h 5828975"/>
                  <a:gd name="connsiteX4" fmla="*/ 1521229 w 8850816"/>
                  <a:gd name="connsiteY4" fmla="*/ 4695956 h 5828975"/>
                  <a:gd name="connsiteX5" fmla="*/ 764224 w 8850816"/>
                  <a:gd name="connsiteY5" fmla="*/ 5534519 h 5828975"/>
                  <a:gd name="connsiteX6" fmla="*/ 549910 w 8850816"/>
                  <a:gd name="connsiteY6" fmla="*/ 4677263 h 5828975"/>
                  <a:gd name="connsiteX7" fmla="*/ 116378 w 8850816"/>
                  <a:gd name="connsiteY7" fmla="*/ 4222130 h 5828975"/>
                  <a:gd name="connsiteX8" fmla="*/ 1346661 w 8850816"/>
                  <a:gd name="connsiteY8" fmla="*/ 4346821 h 5828975"/>
                  <a:gd name="connsiteX9" fmla="*/ 4979066 w 8850816"/>
                  <a:gd name="connsiteY9" fmla="*/ 891050 h 5828975"/>
                  <a:gd name="connsiteX10" fmla="*/ 4764752 w 8850816"/>
                  <a:gd name="connsiteY10" fmla="*/ 105232 h 5828975"/>
                  <a:gd name="connsiteX0" fmla="*/ 4764752 w 8775712"/>
                  <a:gd name="connsiteY0" fmla="*/ 105232 h 5828975"/>
                  <a:gd name="connsiteX1" fmla="*/ 5693446 w 8775712"/>
                  <a:gd name="connsiteY1" fmla="*/ 891050 h 5828975"/>
                  <a:gd name="connsiteX2" fmla="*/ 8408091 w 8775712"/>
                  <a:gd name="connsiteY2" fmla="*/ 2748437 h 5828975"/>
                  <a:gd name="connsiteX3" fmla="*/ 5193380 w 8775712"/>
                  <a:gd name="connsiteY3" fmla="*/ 2319809 h 5828975"/>
                  <a:gd name="connsiteX4" fmla="*/ 1521229 w 8775712"/>
                  <a:gd name="connsiteY4" fmla="*/ 4695956 h 5828975"/>
                  <a:gd name="connsiteX5" fmla="*/ 764224 w 8775712"/>
                  <a:gd name="connsiteY5" fmla="*/ 5534519 h 5828975"/>
                  <a:gd name="connsiteX6" fmla="*/ 549910 w 8775712"/>
                  <a:gd name="connsiteY6" fmla="*/ 4677263 h 5828975"/>
                  <a:gd name="connsiteX7" fmla="*/ 116378 w 8775712"/>
                  <a:gd name="connsiteY7" fmla="*/ 4222130 h 5828975"/>
                  <a:gd name="connsiteX8" fmla="*/ 1346661 w 8775712"/>
                  <a:gd name="connsiteY8" fmla="*/ 4346821 h 5828975"/>
                  <a:gd name="connsiteX9" fmla="*/ 4979066 w 8775712"/>
                  <a:gd name="connsiteY9" fmla="*/ 891050 h 5828975"/>
                  <a:gd name="connsiteX10" fmla="*/ 4764752 w 8775712"/>
                  <a:gd name="connsiteY10" fmla="*/ 105232 h 5828975"/>
                  <a:gd name="connsiteX0" fmla="*/ 4764752 w 8775712"/>
                  <a:gd name="connsiteY0" fmla="*/ 105232 h 5828975"/>
                  <a:gd name="connsiteX1" fmla="*/ 5693446 w 8775712"/>
                  <a:gd name="connsiteY1" fmla="*/ 891050 h 5828975"/>
                  <a:gd name="connsiteX2" fmla="*/ 8408091 w 8775712"/>
                  <a:gd name="connsiteY2" fmla="*/ 2748437 h 5828975"/>
                  <a:gd name="connsiteX3" fmla="*/ 5193380 w 8775712"/>
                  <a:gd name="connsiteY3" fmla="*/ 2319809 h 5828975"/>
                  <a:gd name="connsiteX4" fmla="*/ 1521229 w 8775712"/>
                  <a:gd name="connsiteY4" fmla="*/ 4695956 h 5828975"/>
                  <a:gd name="connsiteX5" fmla="*/ 764224 w 8775712"/>
                  <a:gd name="connsiteY5" fmla="*/ 5534519 h 5828975"/>
                  <a:gd name="connsiteX6" fmla="*/ 549910 w 8775712"/>
                  <a:gd name="connsiteY6" fmla="*/ 4677263 h 5828975"/>
                  <a:gd name="connsiteX7" fmla="*/ 116378 w 8775712"/>
                  <a:gd name="connsiteY7" fmla="*/ 4222130 h 5828975"/>
                  <a:gd name="connsiteX8" fmla="*/ 1346661 w 8775712"/>
                  <a:gd name="connsiteY8" fmla="*/ 4346821 h 5828975"/>
                  <a:gd name="connsiteX9" fmla="*/ 4979066 w 8775712"/>
                  <a:gd name="connsiteY9" fmla="*/ 891050 h 5828975"/>
                  <a:gd name="connsiteX10" fmla="*/ 4764752 w 8775712"/>
                  <a:gd name="connsiteY10" fmla="*/ 105232 h 5828975"/>
                  <a:gd name="connsiteX0" fmla="*/ 4764752 w 8775712"/>
                  <a:gd name="connsiteY0" fmla="*/ 105232 h 5828975"/>
                  <a:gd name="connsiteX1" fmla="*/ 5693446 w 8775712"/>
                  <a:gd name="connsiteY1" fmla="*/ 891050 h 5828975"/>
                  <a:gd name="connsiteX2" fmla="*/ 8408091 w 8775712"/>
                  <a:gd name="connsiteY2" fmla="*/ 2748437 h 5828975"/>
                  <a:gd name="connsiteX3" fmla="*/ 5193380 w 8775712"/>
                  <a:gd name="connsiteY3" fmla="*/ 2319809 h 5828975"/>
                  <a:gd name="connsiteX4" fmla="*/ 1521229 w 8775712"/>
                  <a:gd name="connsiteY4" fmla="*/ 4695956 h 5828975"/>
                  <a:gd name="connsiteX5" fmla="*/ 764224 w 8775712"/>
                  <a:gd name="connsiteY5" fmla="*/ 5534519 h 5828975"/>
                  <a:gd name="connsiteX6" fmla="*/ 549910 w 8775712"/>
                  <a:gd name="connsiteY6" fmla="*/ 4677263 h 5828975"/>
                  <a:gd name="connsiteX7" fmla="*/ 116378 w 8775712"/>
                  <a:gd name="connsiteY7" fmla="*/ 4222130 h 5828975"/>
                  <a:gd name="connsiteX8" fmla="*/ 1346661 w 8775712"/>
                  <a:gd name="connsiteY8" fmla="*/ 4346821 h 5828975"/>
                  <a:gd name="connsiteX9" fmla="*/ 4979066 w 8775712"/>
                  <a:gd name="connsiteY9" fmla="*/ 891050 h 5828975"/>
                  <a:gd name="connsiteX10" fmla="*/ 4764752 w 8775712"/>
                  <a:gd name="connsiteY10" fmla="*/ 105232 h 5828975"/>
                  <a:gd name="connsiteX0" fmla="*/ 4786346 w 8775712"/>
                  <a:gd name="connsiteY0" fmla="*/ 105232 h 5862769"/>
                  <a:gd name="connsiteX1" fmla="*/ 5693446 w 8775712"/>
                  <a:gd name="connsiteY1" fmla="*/ 924844 h 5862769"/>
                  <a:gd name="connsiteX2" fmla="*/ 8408091 w 8775712"/>
                  <a:gd name="connsiteY2" fmla="*/ 2782231 h 5862769"/>
                  <a:gd name="connsiteX3" fmla="*/ 5193380 w 8775712"/>
                  <a:gd name="connsiteY3" fmla="*/ 2353603 h 5862769"/>
                  <a:gd name="connsiteX4" fmla="*/ 1521229 w 8775712"/>
                  <a:gd name="connsiteY4" fmla="*/ 4729750 h 5862769"/>
                  <a:gd name="connsiteX5" fmla="*/ 764224 w 8775712"/>
                  <a:gd name="connsiteY5" fmla="*/ 5568313 h 5862769"/>
                  <a:gd name="connsiteX6" fmla="*/ 549910 w 8775712"/>
                  <a:gd name="connsiteY6" fmla="*/ 4711057 h 5862769"/>
                  <a:gd name="connsiteX7" fmla="*/ 116378 w 8775712"/>
                  <a:gd name="connsiteY7" fmla="*/ 4255924 h 5862769"/>
                  <a:gd name="connsiteX8" fmla="*/ 1346661 w 8775712"/>
                  <a:gd name="connsiteY8" fmla="*/ 4380615 h 5862769"/>
                  <a:gd name="connsiteX9" fmla="*/ 4979066 w 8775712"/>
                  <a:gd name="connsiteY9" fmla="*/ 924844 h 5862769"/>
                  <a:gd name="connsiteX10" fmla="*/ 4786346 w 8775712"/>
                  <a:gd name="connsiteY10" fmla="*/ 105232 h 5862769"/>
                  <a:gd name="connsiteX0" fmla="*/ 4786346 w 8775712"/>
                  <a:gd name="connsiteY0" fmla="*/ 105232 h 5862769"/>
                  <a:gd name="connsiteX1" fmla="*/ 5693446 w 8775712"/>
                  <a:gd name="connsiteY1" fmla="*/ 924844 h 5862769"/>
                  <a:gd name="connsiteX2" fmla="*/ 8408091 w 8775712"/>
                  <a:gd name="connsiteY2" fmla="*/ 2782231 h 5862769"/>
                  <a:gd name="connsiteX3" fmla="*/ 5193380 w 8775712"/>
                  <a:gd name="connsiteY3" fmla="*/ 2353603 h 5862769"/>
                  <a:gd name="connsiteX4" fmla="*/ 1521229 w 8775712"/>
                  <a:gd name="connsiteY4" fmla="*/ 4729750 h 5862769"/>
                  <a:gd name="connsiteX5" fmla="*/ 764224 w 8775712"/>
                  <a:gd name="connsiteY5" fmla="*/ 5568313 h 5862769"/>
                  <a:gd name="connsiteX6" fmla="*/ 549910 w 8775712"/>
                  <a:gd name="connsiteY6" fmla="*/ 4711057 h 5862769"/>
                  <a:gd name="connsiteX7" fmla="*/ 116378 w 8775712"/>
                  <a:gd name="connsiteY7" fmla="*/ 4255924 h 5862769"/>
                  <a:gd name="connsiteX8" fmla="*/ 1346661 w 8775712"/>
                  <a:gd name="connsiteY8" fmla="*/ 4380615 h 5862769"/>
                  <a:gd name="connsiteX9" fmla="*/ 4979066 w 8775712"/>
                  <a:gd name="connsiteY9" fmla="*/ 924844 h 5862769"/>
                  <a:gd name="connsiteX10" fmla="*/ 4786346 w 8775712"/>
                  <a:gd name="connsiteY10" fmla="*/ 105232 h 5862769"/>
                  <a:gd name="connsiteX0" fmla="*/ 4786346 w 8732299"/>
                  <a:gd name="connsiteY0" fmla="*/ 105232 h 5862769"/>
                  <a:gd name="connsiteX1" fmla="*/ 5693446 w 8732299"/>
                  <a:gd name="connsiteY1" fmla="*/ 924844 h 5862769"/>
                  <a:gd name="connsiteX2" fmla="*/ 8408091 w 8732299"/>
                  <a:gd name="connsiteY2" fmla="*/ 2782231 h 5862769"/>
                  <a:gd name="connsiteX3" fmla="*/ 5193380 w 8732299"/>
                  <a:gd name="connsiteY3" fmla="*/ 2353603 h 5862769"/>
                  <a:gd name="connsiteX4" fmla="*/ 1521229 w 8732299"/>
                  <a:gd name="connsiteY4" fmla="*/ 4729750 h 5862769"/>
                  <a:gd name="connsiteX5" fmla="*/ 764224 w 8732299"/>
                  <a:gd name="connsiteY5" fmla="*/ 5568313 h 5862769"/>
                  <a:gd name="connsiteX6" fmla="*/ 549910 w 8732299"/>
                  <a:gd name="connsiteY6" fmla="*/ 4711057 h 5862769"/>
                  <a:gd name="connsiteX7" fmla="*/ 116378 w 8732299"/>
                  <a:gd name="connsiteY7" fmla="*/ 4255924 h 5862769"/>
                  <a:gd name="connsiteX8" fmla="*/ 1346661 w 8732299"/>
                  <a:gd name="connsiteY8" fmla="*/ 4380615 h 5862769"/>
                  <a:gd name="connsiteX9" fmla="*/ 4979066 w 8732299"/>
                  <a:gd name="connsiteY9" fmla="*/ 924844 h 5862769"/>
                  <a:gd name="connsiteX10" fmla="*/ 4786346 w 8732299"/>
                  <a:gd name="connsiteY10" fmla="*/ 105232 h 5862769"/>
                  <a:gd name="connsiteX0" fmla="*/ 4786346 w 8732299"/>
                  <a:gd name="connsiteY0" fmla="*/ 105232 h 5862769"/>
                  <a:gd name="connsiteX1" fmla="*/ 5693446 w 8732299"/>
                  <a:gd name="connsiteY1" fmla="*/ 924844 h 5862769"/>
                  <a:gd name="connsiteX2" fmla="*/ 8408091 w 8732299"/>
                  <a:gd name="connsiteY2" fmla="*/ 2782231 h 5862769"/>
                  <a:gd name="connsiteX3" fmla="*/ 5193380 w 8732299"/>
                  <a:gd name="connsiteY3" fmla="*/ 2353603 h 5862769"/>
                  <a:gd name="connsiteX4" fmla="*/ 1521229 w 8732299"/>
                  <a:gd name="connsiteY4" fmla="*/ 4729750 h 5862769"/>
                  <a:gd name="connsiteX5" fmla="*/ 764224 w 8732299"/>
                  <a:gd name="connsiteY5" fmla="*/ 5568313 h 5862769"/>
                  <a:gd name="connsiteX6" fmla="*/ 549910 w 8732299"/>
                  <a:gd name="connsiteY6" fmla="*/ 4711057 h 5862769"/>
                  <a:gd name="connsiteX7" fmla="*/ 116378 w 8732299"/>
                  <a:gd name="connsiteY7" fmla="*/ 4255924 h 5862769"/>
                  <a:gd name="connsiteX8" fmla="*/ 1346661 w 8732299"/>
                  <a:gd name="connsiteY8" fmla="*/ 4380615 h 5862769"/>
                  <a:gd name="connsiteX9" fmla="*/ 4979066 w 8732299"/>
                  <a:gd name="connsiteY9" fmla="*/ 924844 h 5862769"/>
                  <a:gd name="connsiteX10" fmla="*/ 4786346 w 8732299"/>
                  <a:gd name="connsiteY10" fmla="*/ 105232 h 5862769"/>
                  <a:gd name="connsiteX0" fmla="*/ 4786346 w 8732299"/>
                  <a:gd name="connsiteY0" fmla="*/ 105232 h 5862769"/>
                  <a:gd name="connsiteX1" fmla="*/ 5693446 w 8732299"/>
                  <a:gd name="connsiteY1" fmla="*/ 924844 h 5862769"/>
                  <a:gd name="connsiteX2" fmla="*/ 8408091 w 8732299"/>
                  <a:gd name="connsiteY2" fmla="*/ 2832107 h 5862769"/>
                  <a:gd name="connsiteX3" fmla="*/ 5193380 w 8732299"/>
                  <a:gd name="connsiteY3" fmla="*/ 2353603 h 5862769"/>
                  <a:gd name="connsiteX4" fmla="*/ 1521229 w 8732299"/>
                  <a:gd name="connsiteY4" fmla="*/ 4729750 h 5862769"/>
                  <a:gd name="connsiteX5" fmla="*/ 764224 w 8732299"/>
                  <a:gd name="connsiteY5" fmla="*/ 5568313 h 5862769"/>
                  <a:gd name="connsiteX6" fmla="*/ 549910 w 8732299"/>
                  <a:gd name="connsiteY6" fmla="*/ 4711057 h 5862769"/>
                  <a:gd name="connsiteX7" fmla="*/ 116378 w 8732299"/>
                  <a:gd name="connsiteY7" fmla="*/ 4255924 h 5862769"/>
                  <a:gd name="connsiteX8" fmla="*/ 1346661 w 8732299"/>
                  <a:gd name="connsiteY8" fmla="*/ 4380615 h 5862769"/>
                  <a:gd name="connsiteX9" fmla="*/ 4979066 w 8732299"/>
                  <a:gd name="connsiteY9" fmla="*/ 924844 h 5862769"/>
                  <a:gd name="connsiteX10" fmla="*/ 4786346 w 8732299"/>
                  <a:gd name="connsiteY10" fmla="*/ 105232 h 5862769"/>
                  <a:gd name="connsiteX0" fmla="*/ 4786346 w 8732299"/>
                  <a:gd name="connsiteY0" fmla="*/ 105232 h 5862769"/>
                  <a:gd name="connsiteX1" fmla="*/ 5693446 w 8732299"/>
                  <a:gd name="connsiteY1" fmla="*/ 924844 h 5862769"/>
                  <a:gd name="connsiteX2" fmla="*/ 8408091 w 8732299"/>
                  <a:gd name="connsiteY2" fmla="*/ 2832107 h 5862769"/>
                  <a:gd name="connsiteX3" fmla="*/ 5193380 w 8732299"/>
                  <a:gd name="connsiteY3" fmla="*/ 2353603 h 5862769"/>
                  <a:gd name="connsiteX4" fmla="*/ 1521229 w 8732299"/>
                  <a:gd name="connsiteY4" fmla="*/ 4729750 h 5862769"/>
                  <a:gd name="connsiteX5" fmla="*/ 764224 w 8732299"/>
                  <a:gd name="connsiteY5" fmla="*/ 5568313 h 5862769"/>
                  <a:gd name="connsiteX6" fmla="*/ 549910 w 8732299"/>
                  <a:gd name="connsiteY6" fmla="*/ 4711057 h 5862769"/>
                  <a:gd name="connsiteX7" fmla="*/ 116378 w 8732299"/>
                  <a:gd name="connsiteY7" fmla="*/ 4255924 h 5862769"/>
                  <a:gd name="connsiteX8" fmla="*/ 1346661 w 8732299"/>
                  <a:gd name="connsiteY8" fmla="*/ 4380615 h 5862769"/>
                  <a:gd name="connsiteX9" fmla="*/ 4979066 w 8732299"/>
                  <a:gd name="connsiteY9" fmla="*/ 924844 h 5862769"/>
                  <a:gd name="connsiteX10" fmla="*/ 4786346 w 8732299"/>
                  <a:gd name="connsiteY10" fmla="*/ 105232 h 5862769"/>
                  <a:gd name="connsiteX0" fmla="*/ 4786346 w 8732299"/>
                  <a:gd name="connsiteY0" fmla="*/ 105232 h 5862769"/>
                  <a:gd name="connsiteX1" fmla="*/ 5693446 w 8732299"/>
                  <a:gd name="connsiteY1" fmla="*/ 924844 h 5862769"/>
                  <a:gd name="connsiteX2" fmla="*/ 8408091 w 8732299"/>
                  <a:gd name="connsiteY2" fmla="*/ 2832107 h 5862769"/>
                  <a:gd name="connsiteX3" fmla="*/ 5193380 w 8732299"/>
                  <a:gd name="connsiteY3" fmla="*/ 2420105 h 5862769"/>
                  <a:gd name="connsiteX4" fmla="*/ 1521229 w 8732299"/>
                  <a:gd name="connsiteY4" fmla="*/ 4729750 h 5862769"/>
                  <a:gd name="connsiteX5" fmla="*/ 764224 w 8732299"/>
                  <a:gd name="connsiteY5" fmla="*/ 5568313 h 5862769"/>
                  <a:gd name="connsiteX6" fmla="*/ 549910 w 8732299"/>
                  <a:gd name="connsiteY6" fmla="*/ 4711057 h 5862769"/>
                  <a:gd name="connsiteX7" fmla="*/ 116378 w 8732299"/>
                  <a:gd name="connsiteY7" fmla="*/ 4255924 h 5862769"/>
                  <a:gd name="connsiteX8" fmla="*/ 1346661 w 8732299"/>
                  <a:gd name="connsiteY8" fmla="*/ 4380615 h 5862769"/>
                  <a:gd name="connsiteX9" fmla="*/ 4979066 w 8732299"/>
                  <a:gd name="connsiteY9" fmla="*/ 924844 h 5862769"/>
                  <a:gd name="connsiteX10" fmla="*/ 4786346 w 8732299"/>
                  <a:gd name="connsiteY10" fmla="*/ 105232 h 5862769"/>
                  <a:gd name="connsiteX0" fmla="*/ 4786346 w 8732299"/>
                  <a:gd name="connsiteY0" fmla="*/ 105232 h 5862769"/>
                  <a:gd name="connsiteX1" fmla="*/ 5693446 w 8732299"/>
                  <a:gd name="connsiteY1" fmla="*/ 924844 h 5862769"/>
                  <a:gd name="connsiteX2" fmla="*/ 8408091 w 8732299"/>
                  <a:gd name="connsiteY2" fmla="*/ 2832107 h 5862769"/>
                  <a:gd name="connsiteX3" fmla="*/ 5193380 w 8732299"/>
                  <a:gd name="connsiteY3" fmla="*/ 2420105 h 5862769"/>
                  <a:gd name="connsiteX4" fmla="*/ 1521229 w 8732299"/>
                  <a:gd name="connsiteY4" fmla="*/ 4729750 h 5862769"/>
                  <a:gd name="connsiteX5" fmla="*/ 764224 w 8732299"/>
                  <a:gd name="connsiteY5" fmla="*/ 5568313 h 5862769"/>
                  <a:gd name="connsiteX6" fmla="*/ 549910 w 8732299"/>
                  <a:gd name="connsiteY6" fmla="*/ 4711057 h 5862769"/>
                  <a:gd name="connsiteX7" fmla="*/ 116378 w 8732299"/>
                  <a:gd name="connsiteY7" fmla="*/ 4255924 h 5862769"/>
                  <a:gd name="connsiteX8" fmla="*/ 1346661 w 8732299"/>
                  <a:gd name="connsiteY8" fmla="*/ 4380615 h 5862769"/>
                  <a:gd name="connsiteX9" fmla="*/ 4979066 w 8732299"/>
                  <a:gd name="connsiteY9" fmla="*/ 924844 h 5862769"/>
                  <a:gd name="connsiteX10" fmla="*/ 4786346 w 8732299"/>
                  <a:gd name="connsiteY10" fmla="*/ 105232 h 5862769"/>
                  <a:gd name="connsiteX0" fmla="*/ 4786346 w 8732299"/>
                  <a:gd name="connsiteY0" fmla="*/ 105232 h 5862769"/>
                  <a:gd name="connsiteX1" fmla="*/ 5693446 w 8732299"/>
                  <a:gd name="connsiteY1" fmla="*/ 924844 h 5862769"/>
                  <a:gd name="connsiteX2" fmla="*/ 8408091 w 8732299"/>
                  <a:gd name="connsiteY2" fmla="*/ 2832107 h 5862769"/>
                  <a:gd name="connsiteX3" fmla="*/ 5193380 w 8732299"/>
                  <a:gd name="connsiteY3" fmla="*/ 2420105 h 5862769"/>
                  <a:gd name="connsiteX4" fmla="*/ 1521229 w 8732299"/>
                  <a:gd name="connsiteY4" fmla="*/ 4729750 h 5862769"/>
                  <a:gd name="connsiteX5" fmla="*/ 764224 w 8732299"/>
                  <a:gd name="connsiteY5" fmla="*/ 5568313 h 5862769"/>
                  <a:gd name="connsiteX6" fmla="*/ 549910 w 8732299"/>
                  <a:gd name="connsiteY6" fmla="*/ 4711057 h 5862769"/>
                  <a:gd name="connsiteX7" fmla="*/ 116378 w 8732299"/>
                  <a:gd name="connsiteY7" fmla="*/ 4255924 h 5862769"/>
                  <a:gd name="connsiteX8" fmla="*/ 1346661 w 8732299"/>
                  <a:gd name="connsiteY8" fmla="*/ 4380615 h 5862769"/>
                  <a:gd name="connsiteX9" fmla="*/ 4979066 w 8732299"/>
                  <a:gd name="connsiteY9" fmla="*/ 924844 h 5862769"/>
                  <a:gd name="connsiteX10" fmla="*/ 4786346 w 8732299"/>
                  <a:gd name="connsiteY10" fmla="*/ 105232 h 5862769"/>
                  <a:gd name="connsiteX0" fmla="*/ 4786346 w 8745947"/>
                  <a:gd name="connsiteY0" fmla="*/ 105232 h 5862769"/>
                  <a:gd name="connsiteX1" fmla="*/ 5693446 w 8745947"/>
                  <a:gd name="connsiteY1" fmla="*/ 924844 h 5862769"/>
                  <a:gd name="connsiteX2" fmla="*/ 8408091 w 8745947"/>
                  <a:gd name="connsiteY2" fmla="*/ 2832107 h 5862769"/>
                  <a:gd name="connsiteX3" fmla="*/ 5193380 w 8745947"/>
                  <a:gd name="connsiteY3" fmla="*/ 2420105 h 5862769"/>
                  <a:gd name="connsiteX4" fmla="*/ 1521229 w 8745947"/>
                  <a:gd name="connsiteY4" fmla="*/ 4729750 h 5862769"/>
                  <a:gd name="connsiteX5" fmla="*/ 764224 w 8745947"/>
                  <a:gd name="connsiteY5" fmla="*/ 5568313 h 5862769"/>
                  <a:gd name="connsiteX6" fmla="*/ 549910 w 8745947"/>
                  <a:gd name="connsiteY6" fmla="*/ 4711057 h 5862769"/>
                  <a:gd name="connsiteX7" fmla="*/ 116378 w 8745947"/>
                  <a:gd name="connsiteY7" fmla="*/ 4255924 h 5862769"/>
                  <a:gd name="connsiteX8" fmla="*/ 1346661 w 8745947"/>
                  <a:gd name="connsiteY8" fmla="*/ 4380615 h 5862769"/>
                  <a:gd name="connsiteX9" fmla="*/ 4979066 w 8745947"/>
                  <a:gd name="connsiteY9" fmla="*/ 924844 h 5862769"/>
                  <a:gd name="connsiteX10" fmla="*/ 4786346 w 8745947"/>
                  <a:gd name="connsiteY10" fmla="*/ 105232 h 5862769"/>
                  <a:gd name="connsiteX0" fmla="*/ 4786346 w 8786890"/>
                  <a:gd name="connsiteY0" fmla="*/ 105232 h 5862769"/>
                  <a:gd name="connsiteX1" fmla="*/ 5693446 w 8786890"/>
                  <a:gd name="connsiteY1" fmla="*/ 924844 h 5862769"/>
                  <a:gd name="connsiteX2" fmla="*/ 8408091 w 8786890"/>
                  <a:gd name="connsiteY2" fmla="*/ 2832107 h 5862769"/>
                  <a:gd name="connsiteX3" fmla="*/ 5193380 w 8786890"/>
                  <a:gd name="connsiteY3" fmla="*/ 2420105 h 5862769"/>
                  <a:gd name="connsiteX4" fmla="*/ 1521229 w 8786890"/>
                  <a:gd name="connsiteY4" fmla="*/ 4729750 h 5862769"/>
                  <a:gd name="connsiteX5" fmla="*/ 764224 w 8786890"/>
                  <a:gd name="connsiteY5" fmla="*/ 5568313 h 5862769"/>
                  <a:gd name="connsiteX6" fmla="*/ 549910 w 8786890"/>
                  <a:gd name="connsiteY6" fmla="*/ 4711057 h 5862769"/>
                  <a:gd name="connsiteX7" fmla="*/ 116378 w 8786890"/>
                  <a:gd name="connsiteY7" fmla="*/ 4255924 h 5862769"/>
                  <a:gd name="connsiteX8" fmla="*/ 1346661 w 8786890"/>
                  <a:gd name="connsiteY8" fmla="*/ 4380615 h 5862769"/>
                  <a:gd name="connsiteX9" fmla="*/ 4979066 w 8786890"/>
                  <a:gd name="connsiteY9" fmla="*/ 924844 h 5862769"/>
                  <a:gd name="connsiteX10" fmla="*/ 4786346 w 8786890"/>
                  <a:gd name="connsiteY10" fmla="*/ 105232 h 5862769"/>
                  <a:gd name="connsiteX0" fmla="*/ 4786346 w 8786890"/>
                  <a:gd name="connsiteY0" fmla="*/ 105232 h 5862769"/>
                  <a:gd name="connsiteX1" fmla="*/ 5693446 w 8786890"/>
                  <a:gd name="connsiteY1" fmla="*/ 924844 h 5862769"/>
                  <a:gd name="connsiteX2" fmla="*/ 8408091 w 8786890"/>
                  <a:gd name="connsiteY2" fmla="*/ 2832107 h 5862769"/>
                  <a:gd name="connsiteX3" fmla="*/ 5193380 w 8786890"/>
                  <a:gd name="connsiteY3" fmla="*/ 2420105 h 5862769"/>
                  <a:gd name="connsiteX4" fmla="*/ 1521229 w 8786890"/>
                  <a:gd name="connsiteY4" fmla="*/ 4729750 h 5862769"/>
                  <a:gd name="connsiteX5" fmla="*/ 764224 w 8786890"/>
                  <a:gd name="connsiteY5" fmla="*/ 5568313 h 5862769"/>
                  <a:gd name="connsiteX6" fmla="*/ 549910 w 8786890"/>
                  <a:gd name="connsiteY6" fmla="*/ 4711057 h 5862769"/>
                  <a:gd name="connsiteX7" fmla="*/ 116378 w 8786890"/>
                  <a:gd name="connsiteY7" fmla="*/ 4255924 h 5862769"/>
                  <a:gd name="connsiteX8" fmla="*/ 1346661 w 8786890"/>
                  <a:gd name="connsiteY8" fmla="*/ 4380615 h 5862769"/>
                  <a:gd name="connsiteX9" fmla="*/ 4979066 w 8786890"/>
                  <a:gd name="connsiteY9" fmla="*/ 924844 h 5862769"/>
                  <a:gd name="connsiteX10" fmla="*/ 4786346 w 8786890"/>
                  <a:gd name="connsiteY10" fmla="*/ 105232 h 5862769"/>
                  <a:gd name="connsiteX0" fmla="*/ 4786346 w 8786890"/>
                  <a:gd name="connsiteY0" fmla="*/ 105232 h 5862769"/>
                  <a:gd name="connsiteX1" fmla="*/ 5693446 w 8786890"/>
                  <a:gd name="connsiteY1" fmla="*/ 924844 h 5862769"/>
                  <a:gd name="connsiteX2" fmla="*/ 8408091 w 8786890"/>
                  <a:gd name="connsiteY2" fmla="*/ 2832107 h 5862769"/>
                  <a:gd name="connsiteX3" fmla="*/ 5193380 w 8786890"/>
                  <a:gd name="connsiteY3" fmla="*/ 2420105 h 5862769"/>
                  <a:gd name="connsiteX4" fmla="*/ 1521229 w 8786890"/>
                  <a:gd name="connsiteY4" fmla="*/ 4729750 h 5862769"/>
                  <a:gd name="connsiteX5" fmla="*/ 764224 w 8786890"/>
                  <a:gd name="connsiteY5" fmla="*/ 5568313 h 5862769"/>
                  <a:gd name="connsiteX6" fmla="*/ 549910 w 8786890"/>
                  <a:gd name="connsiteY6" fmla="*/ 4711057 h 5862769"/>
                  <a:gd name="connsiteX7" fmla="*/ 116378 w 8786890"/>
                  <a:gd name="connsiteY7" fmla="*/ 4255924 h 5862769"/>
                  <a:gd name="connsiteX8" fmla="*/ 1346661 w 8786890"/>
                  <a:gd name="connsiteY8" fmla="*/ 4380615 h 5862769"/>
                  <a:gd name="connsiteX9" fmla="*/ 4979066 w 8786890"/>
                  <a:gd name="connsiteY9" fmla="*/ 924844 h 5862769"/>
                  <a:gd name="connsiteX10" fmla="*/ 4786346 w 8786890"/>
                  <a:gd name="connsiteY10" fmla="*/ 105232 h 5862769"/>
                  <a:gd name="connsiteX0" fmla="*/ 4786346 w 8786890"/>
                  <a:gd name="connsiteY0" fmla="*/ 105232 h 5862769"/>
                  <a:gd name="connsiteX1" fmla="*/ 5693446 w 8786890"/>
                  <a:gd name="connsiteY1" fmla="*/ 924844 h 5862769"/>
                  <a:gd name="connsiteX2" fmla="*/ 8408091 w 8786890"/>
                  <a:gd name="connsiteY2" fmla="*/ 2832107 h 5862769"/>
                  <a:gd name="connsiteX3" fmla="*/ 5193380 w 8786890"/>
                  <a:gd name="connsiteY3" fmla="*/ 2420105 h 5862769"/>
                  <a:gd name="connsiteX4" fmla="*/ 1521229 w 8786890"/>
                  <a:gd name="connsiteY4" fmla="*/ 4729750 h 5862769"/>
                  <a:gd name="connsiteX5" fmla="*/ 764224 w 8786890"/>
                  <a:gd name="connsiteY5" fmla="*/ 5568313 h 5862769"/>
                  <a:gd name="connsiteX6" fmla="*/ 549910 w 8786890"/>
                  <a:gd name="connsiteY6" fmla="*/ 4711057 h 5862769"/>
                  <a:gd name="connsiteX7" fmla="*/ 116378 w 8786890"/>
                  <a:gd name="connsiteY7" fmla="*/ 4255924 h 5862769"/>
                  <a:gd name="connsiteX8" fmla="*/ 1346661 w 8786890"/>
                  <a:gd name="connsiteY8" fmla="*/ 4380615 h 5862769"/>
                  <a:gd name="connsiteX9" fmla="*/ 4979066 w 8786890"/>
                  <a:gd name="connsiteY9" fmla="*/ 924844 h 5862769"/>
                  <a:gd name="connsiteX10" fmla="*/ 4786346 w 8786890"/>
                  <a:gd name="connsiteY10" fmla="*/ 105232 h 58627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8786890" h="5862769">
                    <a:moveTo>
                      <a:pt x="4786346" y="105232"/>
                    </a:moveTo>
                    <a:cubicBezTo>
                      <a:pt x="5310992" y="0"/>
                      <a:pt x="5661310" y="548554"/>
                      <a:pt x="5693446" y="924844"/>
                    </a:cubicBezTo>
                    <a:cubicBezTo>
                      <a:pt x="7359928" y="669746"/>
                      <a:pt x="8786890" y="2304474"/>
                      <a:pt x="8408091" y="2832107"/>
                    </a:cubicBezTo>
                    <a:cubicBezTo>
                      <a:pt x="7797617" y="3053997"/>
                      <a:pt x="6329284" y="2107425"/>
                      <a:pt x="5193380" y="2420105"/>
                    </a:cubicBezTo>
                    <a:cubicBezTo>
                      <a:pt x="3974950" y="3108044"/>
                      <a:pt x="3248392" y="4467108"/>
                      <a:pt x="1521229" y="4729750"/>
                    </a:cubicBezTo>
                    <a:cubicBezTo>
                      <a:pt x="1282135" y="5014925"/>
                      <a:pt x="909697" y="5548917"/>
                      <a:pt x="764224" y="5568313"/>
                    </a:cubicBezTo>
                    <a:cubicBezTo>
                      <a:pt x="319026" y="5862769"/>
                      <a:pt x="967561" y="4933671"/>
                      <a:pt x="549910" y="4711057"/>
                    </a:cubicBezTo>
                    <a:cubicBezTo>
                      <a:pt x="728235" y="4525826"/>
                      <a:pt x="0" y="4333509"/>
                      <a:pt x="116378" y="4255924"/>
                    </a:cubicBezTo>
                    <a:cubicBezTo>
                      <a:pt x="668973" y="4133383"/>
                      <a:pt x="1183335" y="4548980"/>
                      <a:pt x="1346661" y="4380615"/>
                    </a:cubicBezTo>
                    <a:cubicBezTo>
                      <a:pt x="2364393" y="3696881"/>
                      <a:pt x="2602716" y="1725502"/>
                      <a:pt x="4979066" y="924844"/>
                    </a:cubicBezTo>
                    <a:cubicBezTo>
                      <a:pt x="5288665" y="522646"/>
                      <a:pt x="4616452" y="128073"/>
                      <a:pt x="4786346" y="105232"/>
                    </a:cubicBezTo>
                    <a:close/>
                  </a:path>
                </a:pathLst>
              </a:custGeom>
              <a:gradFill>
                <a:gsLst>
                  <a:gs pos="32000">
                    <a:schemeClr val="tx2">
                      <a:lumMod val="75000"/>
                    </a:schemeClr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4200000" scaled="0"/>
              </a:gra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7" name="Kombinationstegning 6"/>
              <p:cNvSpPr/>
              <p:nvPr/>
            </p:nvSpPr>
            <p:spPr>
              <a:xfrm rot="212467">
                <a:off x="6837308" y="2964519"/>
                <a:ext cx="1596182" cy="756883"/>
              </a:xfrm>
              <a:custGeom>
                <a:avLst/>
                <a:gdLst>
                  <a:gd name="connsiteX0" fmla="*/ 1183178 w 1252451"/>
                  <a:gd name="connsiteY0" fmla="*/ 16625 h 689957"/>
                  <a:gd name="connsiteX1" fmla="*/ 800793 w 1252451"/>
                  <a:gd name="connsiteY1" fmla="*/ 548640 h 689957"/>
                  <a:gd name="connsiteX2" fmla="*/ 69273 w 1252451"/>
                  <a:gd name="connsiteY2" fmla="*/ 673331 h 689957"/>
                  <a:gd name="connsiteX3" fmla="*/ 385157 w 1252451"/>
                  <a:gd name="connsiteY3" fmla="*/ 448887 h 689957"/>
                  <a:gd name="connsiteX4" fmla="*/ 1183178 w 1252451"/>
                  <a:gd name="connsiteY4" fmla="*/ 16625 h 689957"/>
                  <a:gd name="connsiteX0" fmla="*/ 1162396 w 1210887"/>
                  <a:gd name="connsiteY0" fmla="*/ 48491 h 753688"/>
                  <a:gd name="connsiteX1" fmla="*/ 780011 w 1210887"/>
                  <a:gd name="connsiteY1" fmla="*/ 580506 h 753688"/>
                  <a:gd name="connsiteX2" fmla="*/ 48491 w 1210887"/>
                  <a:gd name="connsiteY2" fmla="*/ 705197 h 753688"/>
                  <a:gd name="connsiteX3" fmla="*/ 489066 w 1210887"/>
                  <a:gd name="connsiteY3" fmla="*/ 289560 h 753688"/>
                  <a:gd name="connsiteX4" fmla="*/ 1162396 w 1210887"/>
                  <a:gd name="connsiteY4" fmla="*/ 48491 h 753688"/>
                  <a:gd name="connsiteX0" fmla="*/ 1162396 w 1210887"/>
                  <a:gd name="connsiteY0" fmla="*/ 48491 h 753688"/>
                  <a:gd name="connsiteX1" fmla="*/ 780011 w 1210887"/>
                  <a:gd name="connsiteY1" fmla="*/ 580506 h 753688"/>
                  <a:gd name="connsiteX2" fmla="*/ 48491 w 1210887"/>
                  <a:gd name="connsiteY2" fmla="*/ 705197 h 753688"/>
                  <a:gd name="connsiteX3" fmla="*/ 489066 w 1210887"/>
                  <a:gd name="connsiteY3" fmla="*/ 289560 h 753688"/>
                  <a:gd name="connsiteX4" fmla="*/ 1162396 w 1210887"/>
                  <a:gd name="connsiteY4" fmla="*/ 48491 h 753688"/>
                  <a:gd name="connsiteX0" fmla="*/ 1162396 w 1630681"/>
                  <a:gd name="connsiteY0" fmla="*/ 48491 h 753688"/>
                  <a:gd name="connsiteX1" fmla="*/ 780011 w 1630681"/>
                  <a:gd name="connsiteY1" fmla="*/ 580506 h 753688"/>
                  <a:gd name="connsiteX2" fmla="*/ 48491 w 1630681"/>
                  <a:gd name="connsiteY2" fmla="*/ 705197 h 753688"/>
                  <a:gd name="connsiteX3" fmla="*/ 489066 w 1630681"/>
                  <a:gd name="connsiteY3" fmla="*/ 289560 h 753688"/>
                  <a:gd name="connsiteX4" fmla="*/ 1162396 w 1630681"/>
                  <a:gd name="connsiteY4" fmla="*/ 48491 h 753688"/>
                  <a:gd name="connsiteX0" fmla="*/ 1162396 w 1630681"/>
                  <a:gd name="connsiteY0" fmla="*/ 40178 h 745375"/>
                  <a:gd name="connsiteX1" fmla="*/ 780011 w 1630681"/>
                  <a:gd name="connsiteY1" fmla="*/ 572193 h 745375"/>
                  <a:gd name="connsiteX2" fmla="*/ 48491 w 1630681"/>
                  <a:gd name="connsiteY2" fmla="*/ 696884 h 745375"/>
                  <a:gd name="connsiteX3" fmla="*/ 489066 w 1630681"/>
                  <a:gd name="connsiteY3" fmla="*/ 281247 h 745375"/>
                  <a:gd name="connsiteX4" fmla="*/ 1162396 w 1630681"/>
                  <a:gd name="connsiteY4" fmla="*/ 40178 h 745375"/>
                  <a:gd name="connsiteX0" fmla="*/ 1162396 w 1630681"/>
                  <a:gd name="connsiteY0" fmla="*/ 0 h 705197"/>
                  <a:gd name="connsiteX1" fmla="*/ 780011 w 1630681"/>
                  <a:gd name="connsiteY1" fmla="*/ 532015 h 705197"/>
                  <a:gd name="connsiteX2" fmla="*/ 48491 w 1630681"/>
                  <a:gd name="connsiteY2" fmla="*/ 656706 h 705197"/>
                  <a:gd name="connsiteX3" fmla="*/ 489066 w 1630681"/>
                  <a:gd name="connsiteY3" fmla="*/ 241069 h 705197"/>
                  <a:gd name="connsiteX4" fmla="*/ 1162396 w 1630681"/>
                  <a:gd name="connsiteY4" fmla="*/ 0 h 705197"/>
                  <a:gd name="connsiteX0" fmla="*/ 1162396 w 1630681"/>
                  <a:gd name="connsiteY0" fmla="*/ 0 h 705197"/>
                  <a:gd name="connsiteX1" fmla="*/ 780011 w 1630681"/>
                  <a:gd name="connsiteY1" fmla="*/ 532015 h 705197"/>
                  <a:gd name="connsiteX2" fmla="*/ 48491 w 1630681"/>
                  <a:gd name="connsiteY2" fmla="*/ 656706 h 705197"/>
                  <a:gd name="connsiteX3" fmla="*/ 489066 w 1630681"/>
                  <a:gd name="connsiteY3" fmla="*/ 241069 h 705197"/>
                  <a:gd name="connsiteX4" fmla="*/ 1162396 w 1630681"/>
                  <a:gd name="connsiteY4" fmla="*/ 0 h 705197"/>
                  <a:gd name="connsiteX0" fmla="*/ 1162396 w 1630681"/>
                  <a:gd name="connsiteY0" fmla="*/ 15240 h 720437"/>
                  <a:gd name="connsiteX1" fmla="*/ 780011 w 1630681"/>
                  <a:gd name="connsiteY1" fmla="*/ 547255 h 720437"/>
                  <a:gd name="connsiteX2" fmla="*/ 48491 w 1630681"/>
                  <a:gd name="connsiteY2" fmla="*/ 671946 h 720437"/>
                  <a:gd name="connsiteX3" fmla="*/ 489066 w 1630681"/>
                  <a:gd name="connsiteY3" fmla="*/ 256309 h 720437"/>
                  <a:gd name="connsiteX4" fmla="*/ 1162396 w 1630681"/>
                  <a:gd name="connsiteY4" fmla="*/ 15240 h 720437"/>
                  <a:gd name="connsiteX0" fmla="*/ 1114155 w 1582440"/>
                  <a:gd name="connsiteY0" fmla="*/ 15240 h 694835"/>
                  <a:gd name="connsiteX1" fmla="*/ 731770 w 1582440"/>
                  <a:gd name="connsiteY1" fmla="*/ 547255 h 694835"/>
                  <a:gd name="connsiteX2" fmla="*/ 48491 w 1582440"/>
                  <a:gd name="connsiteY2" fmla="*/ 646344 h 694835"/>
                  <a:gd name="connsiteX3" fmla="*/ 440825 w 1582440"/>
                  <a:gd name="connsiteY3" fmla="*/ 256309 h 694835"/>
                  <a:gd name="connsiteX4" fmla="*/ 1114155 w 1582440"/>
                  <a:gd name="connsiteY4" fmla="*/ 15240 h 694835"/>
                  <a:gd name="connsiteX0" fmla="*/ 1127897 w 1596182"/>
                  <a:gd name="connsiteY0" fmla="*/ 15240 h 692786"/>
                  <a:gd name="connsiteX1" fmla="*/ 745512 w 1596182"/>
                  <a:gd name="connsiteY1" fmla="*/ 547255 h 692786"/>
                  <a:gd name="connsiteX2" fmla="*/ 62233 w 1596182"/>
                  <a:gd name="connsiteY2" fmla="*/ 646344 h 692786"/>
                  <a:gd name="connsiteX3" fmla="*/ 372111 w 1596182"/>
                  <a:gd name="connsiteY3" fmla="*/ 268603 h 692786"/>
                  <a:gd name="connsiteX4" fmla="*/ 1127897 w 1596182"/>
                  <a:gd name="connsiteY4" fmla="*/ 15240 h 6927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96182" h="692786">
                    <a:moveTo>
                      <a:pt x="1127897" y="15240"/>
                    </a:moveTo>
                    <a:cubicBezTo>
                      <a:pt x="1226264" y="55418"/>
                      <a:pt x="1596182" y="155172"/>
                      <a:pt x="745512" y="547255"/>
                    </a:cubicBezTo>
                    <a:cubicBezTo>
                      <a:pt x="559861" y="656706"/>
                      <a:pt x="124466" y="692786"/>
                      <a:pt x="62233" y="646344"/>
                    </a:cubicBezTo>
                    <a:cubicBezTo>
                      <a:pt x="0" y="599902"/>
                      <a:pt x="221097" y="498588"/>
                      <a:pt x="372111" y="268603"/>
                    </a:cubicBezTo>
                    <a:cubicBezTo>
                      <a:pt x="606252" y="171621"/>
                      <a:pt x="987966" y="0"/>
                      <a:pt x="1127897" y="15240"/>
                    </a:cubicBezTo>
                    <a:close/>
                  </a:path>
                </a:pathLst>
              </a:custGeom>
              <a:gradFill>
                <a:gsLst>
                  <a:gs pos="24000">
                    <a:schemeClr val="tx2">
                      <a:lumMod val="75000"/>
                    </a:schemeClr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tx2">
                      <a:lumMod val="75000"/>
                    </a:schemeClr>
                  </a:gs>
                </a:gsLst>
                <a:lin ang="3600000" scaled="0"/>
              </a:gra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8" name="Kombinationstegning 7"/>
              <p:cNvSpPr/>
              <p:nvPr/>
            </p:nvSpPr>
            <p:spPr>
              <a:xfrm>
                <a:off x="4032589" y="2326518"/>
                <a:ext cx="5074003" cy="1680218"/>
              </a:xfrm>
              <a:custGeom>
                <a:avLst/>
                <a:gdLst>
                  <a:gd name="connsiteX0" fmla="*/ 353291 w 5378334"/>
                  <a:gd name="connsiteY0" fmla="*/ 1235825 h 1443643"/>
                  <a:gd name="connsiteX1" fmla="*/ 2157152 w 5378334"/>
                  <a:gd name="connsiteY1" fmla="*/ 121920 h 1443643"/>
                  <a:gd name="connsiteX2" fmla="*/ 3877887 w 5378334"/>
                  <a:gd name="connsiteY2" fmla="*/ 504305 h 1443643"/>
                  <a:gd name="connsiteX3" fmla="*/ 4900352 w 5378334"/>
                  <a:gd name="connsiteY3" fmla="*/ 570807 h 1443643"/>
                  <a:gd name="connsiteX4" fmla="*/ 5274425 w 5378334"/>
                  <a:gd name="connsiteY4" fmla="*/ 1360516 h 1443643"/>
                  <a:gd name="connsiteX5" fmla="*/ 4276898 w 5378334"/>
                  <a:gd name="connsiteY5" fmla="*/ 1069570 h 1443643"/>
                  <a:gd name="connsiteX6" fmla="*/ 353291 w 5378334"/>
                  <a:gd name="connsiteY6" fmla="*/ 1235825 h 1443643"/>
                  <a:gd name="connsiteX0" fmla="*/ 390827 w 5415870"/>
                  <a:gd name="connsiteY0" fmla="*/ 1207776 h 1415594"/>
                  <a:gd name="connsiteX1" fmla="*/ 1969473 w 5415870"/>
                  <a:gd name="connsiteY1" fmla="*/ 121920 h 1415594"/>
                  <a:gd name="connsiteX2" fmla="*/ 3915423 w 5415870"/>
                  <a:gd name="connsiteY2" fmla="*/ 476256 h 1415594"/>
                  <a:gd name="connsiteX3" fmla="*/ 4937888 w 5415870"/>
                  <a:gd name="connsiteY3" fmla="*/ 542758 h 1415594"/>
                  <a:gd name="connsiteX4" fmla="*/ 5311961 w 5415870"/>
                  <a:gd name="connsiteY4" fmla="*/ 1332467 h 1415594"/>
                  <a:gd name="connsiteX5" fmla="*/ 4314434 w 5415870"/>
                  <a:gd name="connsiteY5" fmla="*/ 1041521 h 1415594"/>
                  <a:gd name="connsiteX6" fmla="*/ 390827 w 5415870"/>
                  <a:gd name="connsiteY6" fmla="*/ 1207776 h 1415594"/>
                  <a:gd name="connsiteX0" fmla="*/ 157026 w 5182069"/>
                  <a:gd name="connsiteY0" fmla="*/ 1207776 h 1415594"/>
                  <a:gd name="connsiteX1" fmla="*/ 1735672 w 5182069"/>
                  <a:gd name="connsiteY1" fmla="*/ 121920 h 1415594"/>
                  <a:gd name="connsiteX2" fmla="*/ 3681622 w 5182069"/>
                  <a:gd name="connsiteY2" fmla="*/ 476256 h 1415594"/>
                  <a:gd name="connsiteX3" fmla="*/ 4704087 w 5182069"/>
                  <a:gd name="connsiteY3" fmla="*/ 542758 h 1415594"/>
                  <a:gd name="connsiteX4" fmla="*/ 5078160 w 5182069"/>
                  <a:gd name="connsiteY4" fmla="*/ 1332467 h 1415594"/>
                  <a:gd name="connsiteX5" fmla="*/ 4080633 w 5182069"/>
                  <a:gd name="connsiteY5" fmla="*/ 1041521 h 1415594"/>
                  <a:gd name="connsiteX6" fmla="*/ 157026 w 5182069"/>
                  <a:gd name="connsiteY6" fmla="*/ 1207776 h 1415594"/>
                  <a:gd name="connsiteX0" fmla="*/ 157026 w 5182069"/>
                  <a:gd name="connsiteY0" fmla="*/ 1207777 h 1415595"/>
                  <a:gd name="connsiteX1" fmla="*/ 1735672 w 5182069"/>
                  <a:gd name="connsiteY1" fmla="*/ 121920 h 1415595"/>
                  <a:gd name="connsiteX2" fmla="*/ 3681622 w 5182069"/>
                  <a:gd name="connsiteY2" fmla="*/ 476257 h 1415595"/>
                  <a:gd name="connsiteX3" fmla="*/ 4704087 w 5182069"/>
                  <a:gd name="connsiteY3" fmla="*/ 542759 h 1415595"/>
                  <a:gd name="connsiteX4" fmla="*/ 5078160 w 5182069"/>
                  <a:gd name="connsiteY4" fmla="*/ 1332468 h 1415595"/>
                  <a:gd name="connsiteX5" fmla="*/ 4080633 w 5182069"/>
                  <a:gd name="connsiteY5" fmla="*/ 1041522 h 1415595"/>
                  <a:gd name="connsiteX6" fmla="*/ 157026 w 5182069"/>
                  <a:gd name="connsiteY6" fmla="*/ 1207777 h 1415595"/>
                  <a:gd name="connsiteX0" fmla="*/ 157026 w 5182069"/>
                  <a:gd name="connsiteY0" fmla="*/ 1207777 h 1415595"/>
                  <a:gd name="connsiteX1" fmla="*/ 1735672 w 5182069"/>
                  <a:gd name="connsiteY1" fmla="*/ 121920 h 1415595"/>
                  <a:gd name="connsiteX2" fmla="*/ 3681622 w 5182069"/>
                  <a:gd name="connsiteY2" fmla="*/ 476257 h 1415595"/>
                  <a:gd name="connsiteX3" fmla="*/ 4704087 w 5182069"/>
                  <a:gd name="connsiteY3" fmla="*/ 542759 h 1415595"/>
                  <a:gd name="connsiteX4" fmla="*/ 5078160 w 5182069"/>
                  <a:gd name="connsiteY4" fmla="*/ 1332468 h 1415595"/>
                  <a:gd name="connsiteX5" fmla="*/ 4080633 w 5182069"/>
                  <a:gd name="connsiteY5" fmla="*/ 1041522 h 1415595"/>
                  <a:gd name="connsiteX6" fmla="*/ 157026 w 5182069"/>
                  <a:gd name="connsiteY6" fmla="*/ 1207777 h 1415595"/>
                  <a:gd name="connsiteX0" fmla="*/ 157026 w 5182069"/>
                  <a:gd name="connsiteY0" fmla="*/ 1126201 h 1334019"/>
                  <a:gd name="connsiteX1" fmla="*/ 1735672 w 5182069"/>
                  <a:gd name="connsiteY1" fmla="*/ 40344 h 1334019"/>
                  <a:gd name="connsiteX2" fmla="*/ 3681622 w 5182069"/>
                  <a:gd name="connsiteY2" fmla="*/ 394681 h 1334019"/>
                  <a:gd name="connsiteX3" fmla="*/ 4704087 w 5182069"/>
                  <a:gd name="connsiteY3" fmla="*/ 461183 h 1334019"/>
                  <a:gd name="connsiteX4" fmla="*/ 5078160 w 5182069"/>
                  <a:gd name="connsiteY4" fmla="*/ 1250892 h 1334019"/>
                  <a:gd name="connsiteX5" fmla="*/ 4080633 w 5182069"/>
                  <a:gd name="connsiteY5" fmla="*/ 959946 h 1334019"/>
                  <a:gd name="connsiteX6" fmla="*/ 157026 w 5182069"/>
                  <a:gd name="connsiteY6" fmla="*/ 1126201 h 1334019"/>
                  <a:gd name="connsiteX0" fmla="*/ 157026 w 5182069"/>
                  <a:gd name="connsiteY0" fmla="*/ 1126201 h 1334019"/>
                  <a:gd name="connsiteX1" fmla="*/ 1735672 w 5182069"/>
                  <a:gd name="connsiteY1" fmla="*/ 40344 h 1334019"/>
                  <a:gd name="connsiteX2" fmla="*/ 3681622 w 5182069"/>
                  <a:gd name="connsiteY2" fmla="*/ 394681 h 1334019"/>
                  <a:gd name="connsiteX3" fmla="*/ 4704087 w 5182069"/>
                  <a:gd name="connsiteY3" fmla="*/ 461183 h 1334019"/>
                  <a:gd name="connsiteX4" fmla="*/ 5078160 w 5182069"/>
                  <a:gd name="connsiteY4" fmla="*/ 1250892 h 1334019"/>
                  <a:gd name="connsiteX5" fmla="*/ 4080633 w 5182069"/>
                  <a:gd name="connsiteY5" fmla="*/ 959946 h 1334019"/>
                  <a:gd name="connsiteX6" fmla="*/ 157026 w 5182069"/>
                  <a:gd name="connsiteY6" fmla="*/ 1126201 h 1334019"/>
                  <a:gd name="connsiteX0" fmla="*/ 157026 w 5182069"/>
                  <a:gd name="connsiteY0" fmla="*/ 1126201 h 1334019"/>
                  <a:gd name="connsiteX1" fmla="*/ 1735672 w 5182069"/>
                  <a:gd name="connsiteY1" fmla="*/ 40344 h 1334019"/>
                  <a:gd name="connsiteX2" fmla="*/ 3664498 w 5182069"/>
                  <a:gd name="connsiteY2" fmla="*/ 326097 h 1334019"/>
                  <a:gd name="connsiteX3" fmla="*/ 4704087 w 5182069"/>
                  <a:gd name="connsiteY3" fmla="*/ 461183 h 1334019"/>
                  <a:gd name="connsiteX4" fmla="*/ 5078160 w 5182069"/>
                  <a:gd name="connsiteY4" fmla="*/ 1250892 h 1334019"/>
                  <a:gd name="connsiteX5" fmla="*/ 4080633 w 5182069"/>
                  <a:gd name="connsiteY5" fmla="*/ 959946 h 1334019"/>
                  <a:gd name="connsiteX6" fmla="*/ 157026 w 5182069"/>
                  <a:gd name="connsiteY6" fmla="*/ 1126201 h 1334019"/>
                  <a:gd name="connsiteX0" fmla="*/ 157026 w 5182069"/>
                  <a:gd name="connsiteY0" fmla="*/ 1126201 h 1334019"/>
                  <a:gd name="connsiteX1" fmla="*/ 1735672 w 5182069"/>
                  <a:gd name="connsiteY1" fmla="*/ 40344 h 1334019"/>
                  <a:gd name="connsiteX2" fmla="*/ 3664498 w 5182069"/>
                  <a:gd name="connsiteY2" fmla="*/ 326097 h 1334019"/>
                  <a:gd name="connsiteX3" fmla="*/ 4704087 w 5182069"/>
                  <a:gd name="connsiteY3" fmla="*/ 461183 h 1334019"/>
                  <a:gd name="connsiteX4" fmla="*/ 5078160 w 5182069"/>
                  <a:gd name="connsiteY4" fmla="*/ 1250892 h 1334019"/>
                  <a:gd name="connsiteX5" fmla="*/ 4080633 w 5182069"/>
                  <a:gd name="connsiteY5" fmla="*/ 959946 h 1334019"/>
                  <a:gd name="connsiteX6" fmla="*/ 157026 w 5182069"/>
                  <a:gd name="connsiteY6" fmla="*/ 1126201 h 1334019"/>
                  <a:gd name="connsiteX0" fmla="*/ 157026 w 5182069"/>
                  <a:gd name="connsiteY0" fmla="*/ 1126201 h 1334019"/>
                  <a:gd name="connsiteX1" fmla="*/ 1735672 w 5182069"/>
                  <a:gd name="connsiteY1" fmla="*/ 40344 h 1334019"/>
                  <a:gd name="connsiteX2" fmla="*/ 3664498 w 5182069"/>
                  <a:gd name="connsiteY2" fmla="*/ 397535 h 1334019"/>
                  <a:gd name="connsiteX3" fmla="*/ 4704087 w 5182069"/>
                  <a:gd name="connsiteY3" fmla="*/ 461183 h 1334019"/>
                  <a:gd name="connsiteX4" fmla="*/ 5078160 w 5182069"/>
                  <a:gd name="connsiteY4" fmla="*/ 1250892 h 1334019"/>
                  <a:gd name="connsiteX5" fmla="*/ 4080633 w 5182069"/>
                  <a:gd name="connsiteY5" fmla="*/ 959946 h 1334019"/>
                  <a:gd name="connsiteX6" fmla="*/ 157026 w 5182069"/>
                  <a:gd name="connsiteY6" fmla="*/ 1126201 h 1334019"/>
                  <a:gd name="connsiteX0" fmla="*/ 157026 w 5182069"/>
                  <a:gd name="connsiteY0" fmla="*/ 1126201 h 1334019"/>
                  <a:gd name="connsiteX1" fmla="*/ 1735672 w 5182069"/>
                  <a:gd name="connsiteY1" fmla="*/ 40344 h 1334019"/>
                  <a:gd name="connsiteX2" fmla="*/ 3664498 w 5182069"/>
                  <a:gd name="connsiteY2" fmla="*/ 397535 h 1334019"/>
                  <a:gd name="connsiteX3" fmla="*/ 4704087 w 5182069"/>
                  <a:gd name="connsiteY3" fmla="*/ 461183 h 1334019"/>
                  <a:gd name="connsiteX4" fmla="*/ 5078160 w 5182069"/>
                  <a:gd name="connsiteY4" fmla="*/ 1250892 h 1334019"/>
                  <a:gd name="connsiteX5" fmla="*/ 4080633 w 5182069"/>
                  <a:gd name="connsiteY5" fmla="*/ 959946 h 1334019"/>
                  <a:gd name="connsiteX6" fmla="*/ 157026 w 5182069"/>
                  <a:gd name="connsiteY6" fmla="*/ 1126201 h 1334019"/>
                  <a:gd name="connsiteX0" fmla="*/ 157026 w 5182069"/>
                  <a:gd name="connsiteY0" fmla="*/ 1126201 h 1334019"/>
                  <a:gd name="connsiteX1" fmla="*/ 1735672 w 5182069"/>
                  <a:gd name="connsiteY1" fmla="*/ 40344 h 1334019"/>
                  <a:gd name="connsiteX2" fmla="*/ 3664498 w 5182069"/>
                  <a:gd name="connsiteY2" fmla="*/ 397535 h 1334019"/>
                  <a:gd name="connsiteX3" fmla="*/ 4704087 w 5182069"/>
                  <a:gd name="connsiteY3" fmla="*/ 461183 h 1334019"/>
                  <a:gd name="connsiteX4" fmla="*/ 5078160 w 5182069"/>
                  <a:gd name="connsiteY4" fmla="*/ 1250892 h 1334019"/>
                  <a:gd name="connsiteX5" fmla="*/ 4080633 w 5182069"/>
                  <a:gd name="connsiteY5" fmla="*/ 959946 h 1334019"/>
                  <a:gd name="connsiteX6" fmla="*/ 157026 w 5182069"/>
                  <a:gd name="connsiteY6" fmla="*/ 1126201 h 1334019"/>
                  <a:gd name="connsiteX0" fmla="*/ 157026 w 5182069"/>
                  <a:gd name="connsiteY0" fmla="*/ 1126201 h 1475336"/>
                  <a:gd name="connsiteX1" fmla="*/ 1735672 w 5182069"/>
                  <a:gd name="connsiteY1" fmla="*/ 40344 h 1475336"/>
                  <a:gd name="connsiteX2" fmla="*/ 3664498 w 5182069"/>
                  <a:gd name="connsiteY2" fmla="*/ 397535 h 1475336"/>
                  <a:gd name="connsiteX3" fmla="*/ 4704087 w 5182069"/>
                  <a:gd name="connsiteY3" fmla="*/ 461183 h 1475336"/>
                  <a:gd name="connsiteX4" fmla="*/ 5078160 w 5182069"/>
                  <a:gd name="connsiteY4" fmla="*/ 1250892 h 1475336"/>
                  <a:gd name="connsiteX5" fmla="*/ 4080633 w 5182069"/>
                  <a:gd name="connsiteY5" fmla="*/ 959946 h 1475336"/>
                  <a:gd name="connsiteX6" fmla="*/ 157026 w 5182069"/>
                  <a:gd name="connsiteY6" fmla="*/ 1126201 h 1475336"/>
                  <a:gd name="connsiteX0" fmla="*/ 157026 w 5182069"/>
                  <a:gd name="connsiteY0" fmla="*/ 1126201 h 1475336"/>
                  <a:gd name="connsiteX1" fmla="*/ 1735672 w 5182069"/>
                  <a:gd name="connsiteY1" fmla="*/ 40344 h 1475336"/>
                  <a:gd name="connsiteX2" fmla="*/ 3664498 w 5182069"/>
                  <a:gd name="connsiteY2" fmla="*/ 397535 h 1475336"/>
                  <a:gd name="connsiteX3" fmla="*/ 4704087 w 5182069"/>
                  <a:gd name="connsiteY3" fmla="*/ 461183 h 1475336"/>
                  <a:gd name="connsiteX4" fmla="*/ 5078160 w 5182069"/>
                  <a:gd name="connsiteY4" fmla="*/ 1250892 h 1475336"/>
                  <a:gd name="connsiteX5" fmla="*/ 4080633 w 5182069"/>
                  <a:gd name="connsiteY5" fmla="*/ 959946 h 1475336"/>
                  <a:gd name="connsiteX6" fmla="*/ 157026 w 5182069"/>
                  <a:gd name="connsiteY6" fmla="*/ 1126201 h 1475336"/>
                  <a:gd name="connsiteX0" fmla="*/ 157026 w 5182069"/>
                  <a:gd name="connsiteY0" fmla="*/ 1126201 h 1475336"/>
                  <a:gd name="connsiteX1" fmla="*/ 1735672 w 5182069"/>
                  <a:gd name="connsiteY1" fmla="*/ 40344 h 1475336"/>
                  <a:gd name="connsiteX2" fmla="*/ 3664498 w 5182069"/>
                  <a:gd name="connsiteY2" fmla="*/ 397535 h 1475336"/>
                  <a:gd name="connsiteX3" fmla="*/ 4704087 w 5182069"/>
                  <a:gd name="connsiteY3" fmla="*/ 461183 h 1475336"/>
                  <a:gd name="connsiteX4" fmla="*/ 5078160 w 5182069"/>
                  <a:gd name="connsiteY4" fmla="*/ 1250892 h 1475336"/>
                  <a:gd name="connsiteX5" fmla="*/ 4080633 w 5182069"/>
                  <a:gd name="connsiteY5" fmla="*/ 959946 h 1475336"/>
                  <a:gd name="connsiteX6" fmla="*/ 157026 w 5182069"/>
                  <a:gd name="connsiteY6" fmla="*/ 1126201 h 1475336"/>
                  <a:gd name="connsiteX0" fmla="*/ 157026 w 5107254"/>
                  <a:gd name="connsiteY0" fmla="*/ 1126201 h 1475336"/>
                  <a:gd name="connsiteX1" fmla="*/ 1735672 w 5107254"/>
                  <a:gd name="connsiteY1" fmla="*/ 40344 h 1475336"/>
                  <a:gd name="connsiteX2" fmla="*/ 3664498 w 5107254"/>
                  <a:gd name="connsiteY2" fmla="*/ 397535 h 1475336"/>
                  <a:gd name="connsiteX3" fmla="*/ 4704087 w 5107254"/>
                  <a:gd name="connsiteY3" fmla="*/ 461183 h 1475336"/>
                  <a:gd name="connsiteX4" fmla="*/ 5078160 w 5107254"/>
                  <a:gd name="connsiteY4" fmla="*/ 1250892 h 1475336"/>
                  <a:gd name="connsiteX5" fmla="*/ 4080633 w 5107254"/>
                  <a:gd name="connsiteY5" fmla="*/ 959946 h 1475336"/>
                  <a:gd name="connsiteX6" fmla="*/ 157026 w 5107254"/>
                  <a:gd name="connsiteY6" fmla="*/ 1126201 h 1475336"/>
                  <a:gd name="connsiteX0" fmla="*/ 157026 w 5107254"/>
                  <a:gd name="connsiteY0" fmla="*/ 1126201 h 1475336"/>
                  <a:gd name="connsiteX1" fmla="*/ 1735672 w 5107254"/>
                  <a:gd name="connsiteY1" fmla="*/ 40344 h 1475336"/>
                  <a:gd name="connsiteX2" fmla="*/ 3664498 w 5107254"/>
                  <a:gd name="connsiteY2" fmla="*/ 397535 h 1475336"/>
                  <a:gd name="connsiteX3" fmla="*/ 4704087 w 5107254"/>
                  <a:gd name="connsiteY3" fmla="*/ 461183 h 1475336"/>
                  <a:gd name="connsiteX4" fmla="*/ 5078160 w 5107254"/>
                  <a:gd name="connsiteY4" fmla="*/ 1250892 h 1475336"/>
                  <a:gd name="connsiteX5" fmla="*/ 4080633 w 5107254"/>
                  <a:gd name="connsiteY5" fmla="*/ 959946 h 1475336"/>
                  <a:gd name="connsiteX6" fmla="*/ 157026 w 5107254"/>
                  <a:gd name="connsiteY6" fmla="*/ 1126201 h 1475336"/>
                  <a:gd name="connsiteX0" fmla="*/ 157026 w 5165443"/>
                  <a:gd name="connsiteY0" fmla="*/ 1126201 h 1475336"/>
                  <a:gd name="connsiteX1" fmla="*/ 1735672 w 5165443"/>
                  <a:gd name="connsiteY1" fmla="*/ 40344 h 1475336"/>
                  <a:gd name="connsiteX2" fmla="*/ 3664498 w 5165443"/>
                  <a:gd name="connsiteY2" fmla="*/ 397535 h 1475336"/>
                  <a:gd name="connsiteX3" fmla="*/ 4704087 w 5165443"/>
                  <a:gd name="connsiteY3" fmla="*/ 461183 h 1475336"/>
                  <a:gd name="connsiteX4" fmla="*/ 5078160 w 5165443"/>
                  <a:gd name="connsiteY4" fmla="*/ 1250892 h 1475336"/>
                  <a:gd name="connsiteX5" fmla="*/ 4080633 w 5165443"/>
                  <a:gd name="connsiteY5" fmla="*/ 959946 h 1475336"/>
                  <a:gd name="connsiteX6" fmla="*/ 157026 w 5165443"/>
                  <a:gd name="connsiteY6" fmla="*/ 1126201 h 1475336"/>
                  <a:gd name="connsiteX0" fmla="*/ 157026 w 5165443"/>
                  <a:gd name="connsiteY0" fmla="*/ 1126201 h 1475336"/>
                  <a:gd name="connsiteX1" fmla="*/ 1735672 w 5165443"/>
                  <a:gd name="connsiteY1" fmla="*/ 40344 h 1475336"/>
                  <a:gd name="connsiteX2" fmla="*/ 3664498 w 5165443"/>
                  <a:gd name="connsiteY2" fmla="*/ 397535 h 1475336"/>
                  <a:gd name="connsiteX3" fmla="*/ 4704087 w 5165443"/>
                  <a:gd name="connsiteY3" fmla="*/ 461183 h 1475336"/>
                  <a:gd name="connsiteX4" fmla="*/ 5078160 w 5165443"/>
                  <a:gd name="connsiteY4" fmla="*/ 1250892 h 1475336"/>
                  <a:gd name="connsiteX5" fmla="*/ 4080633 w 5165443"/>
                  <a:gd name="connsiteY5" fmla="*/ 959946 h 1475336"/>
                  <a:gd name="connsiteX6" fmla="*/ 157026 w 5165443"/>
                  <a:gd name="connsiteY6" fmla="*/ 1126201 h 1475336"/>
                  <a:gd name="connsiteX0" fmla="*/ 157026 w 5165443"/>
                  <a:gd name="connsiteY0" fmla="*/ 1126201 h 1475336"/>
                  <a:gd name="connsiteX1" fmla="*/ 1735672 w 5165443"/>
                  <a:gd name="connsiteY1" fmla="*/ 40344 h 1475336"/>
                  <a:gd name="connsiteX2" fmla="*/ 3664498 w 5165443"/>
                  <a:gd name="connsiteY2" fmla="*/ 397535 h 1475336"/>
                  <a:gd name="connsiteX3" fmla="*/ 4704087 w 5165443"/>
                  <a:gd name="connsiteY3" fmla="*/ 461183 h 1475336"/>
                  <a:gd name="connsiteX4" fmla="*/ 5078160 w 5165443"/>
                  <a:gd name="connsiteY4" fmla="*/ 1250892 h 1475336"/>
                  <a:gd name="connsiteX5" fmla="*/ 4080633 w 5165443"/>
                  <a:gd name="connsiteY5" fmla="*/ 959946 h 1475336"/>
                  <a:gd name="connsiteX6" fmla="*/ 157026 w 5165443"/>
                  <a:gd name="connsiteY6" fmla="*/ 1126201 h 1475336"/>
                  <a:gd name="connsiteX0" fmla="*/ 157026 w 5098942"/>
                  <a:gd name="connsiteY0" fmla="*/ 1134513 h 1475336"/>
                  <a:gd name="connsiteX1" fmla="*/ 1669171 w 5098942"/>
                  <a:gd name="connsiteY1" fmla="*/ 40344 h 1475336"/>
                  <a:gd name="connsiteX2" fmla="*/ 3597997 w 5098942"/>
                  <a:gd name="connsiteY2" fmla="*/ 397535 h 1475336"/>
                  <a:gd name="connsiteX3" fmla="*/ 4637586 w 5098942"/>
                  <a:gd name="connsiteY3" fmla="*/ 461183 h 1475336"/>
                  <a:gd name="connsiteX4" fmla="*/ 5011659 w 5098942"/>
                  <a:gd name="connsiteY4" fmla="*/ 1250892 h 1475336"/>
                  <a:gd name="connsiteX5" fmla="*/ 4014132 w 5098942"/>
                  <a:gd name="connsiteY5" fmla="*/ 959946 h 1475336"/>
                  <a:gd name="connsiteX6" fmla="*/ 157026 w 5098942"/>
                  <a:gd name="connsiteY6" fmla="*/ 1134513 h 1475336"/>
                  <a:gd name="connsiteX0" fmla="*/ 157026 w 5173757"/>
                  <a:gd name="connsiteY0" fmla="*/ 1134513 h 1475336"/>
                  <a:gd name="connsiteX1" fmla="*/ 1743986 w 5173757"/>
                  <a:gd name="connsiteY1" fmla="*/ 40344 h 1475336"/>
                  <a:gd name="connsiteX2" fmla="*/ 3672812 w 5173757"/>
                  <a:gd name="connsiteY2" fmla="*/ 397535 h 1475336"/>
                  <a:gd name="connsiteX3" fmla="*/ 4712401 w 5173757"/>
                  <a:gd name="connsiteY3" fmla="*/ 461183 h 1475336"/>
                  <a:gd name="connsiteX4" fmla="*/ 5086474 w 5173757"/>
                  <a:gd name="connsiteY4" fmla="*/ 1250892 h 1475336"/>
                  <a:gd name="connsiteX5" fmla="*/ 4088947 w 5173757"/>
                  <a:gd name="connsiteY5" fmla="*/ 959946 h 1475336"/>
                  <a:gd name="connsiteX6" fmla="*/ 157026 w 5173757"/>
                  <a:gd name="connsiteY6" fmla="*/ 1134513 h 1475336"/>
                  <a:gd name="connsiteX0" fmla="*/ 157026 w 5173757"/>
                  <a:gd name="connsiteY0" fmla="*/ 1134513 h 1475336"/>
                  <a:gd name="connsiteX1" fmla="*/ 1743986 w 5173757"/>
                  <a:gd name="connsiteY1" fmla="*/ 40344 h 1475336"/>
                  <a:gd name="connsiteX2" fmla="*/ 3672812 w 5173757"/>
                  <a:gd name="connsiteY2" fmla="*/ 397535 h 1475336"/>
                  <a:gd name="connsiteX3" fmla="*/ 4712401 w 5173757"/>
                  <a:gd name="connsiteY3" fmla="*/ 461183 h 1475336"/>
                  <a:gd name="connsiteX4" fmla="*/ 5086474 w 5173757"/>
                  <a:gd name="connsiteY4" fmla="*/ 1250892 h 1475336"/>
                  <a:gd name="connsiteX5" fmla="*/ 4088947 w 5173757"/>
                  <a:gd name="connsiteY5" fmla="*/ 959946 h 1475336"/>
                  <a:gd name="connsiteX6" fmla="*/ 157026 w 5173757"/>
                  <a:gd name="connsiteY6" fmla="*/ 1134513 h 1475336"/>
                  <a:gd name="connsiteX0" fmla="*/ 157026 w 5173757"/>
                  <a:gd name="connsiteY0" fmla="*/ 1134513 h 1475336"/>
                  <a:gd name="connsiteX1" fmla="*/ 1743986 w 5173757"/>
                  <a:gd name="connsiteY1" fmla="*/ 40344 h 1475336"/>
                  <a:gd name="connsiteX2" fmla="*/ 3672812 w 5173757"/>
                  <a:gd name="connsiteY2" fmla="*/ 397535 h 1475336"/>
                  <a:gd name="connsiteX3" fmla="*/ 4712401 w 5173757"/>
                  <a:gd name="connsiteY3" fmla="*/ 461183 h 1475336"/>
                  <a:gd name="connsiteX4" fmla="*/ 5086474 w 5173757"/>
                  <a:gd name="connsiteY4" fmla="*/ 1250892 h 1475336"/>
                  <a:gd name="connsiteX5" fmla="*/ 4088947 w 5173757"/>
                  <a:gd name="connsiteY5" fmla="*/ 959946 h 1475336"/>
                  <a:gd name="connsiteX6" fmla="*/ 157026 w 5173757"/>
                  <a:gd name="connsiteY6" fmla="*/ 1134513 h 1475336"/>
                  <a:gd name="connsiteX0" fmla="*/ 157026 w 5173757"/>
                  <a:gd name="connsiteY0" fmla="*/ 1206391 h 1547214"/>
                  <a:gd name="connsiteX1" fmla="*/ 1743986 w 5173757"/>
                  <a:gd name="connsiteY1" fmla="*/ 112222 h 1547214"/>
                  <a:gd name="connsiteX2" fmla="*/ 4712401 w 5173757"/>
                  <a:gd name="connsiteY2" fmla="*/ 533061 h 1547214"/>
                  <a:gd name="connsiteX3" fmla="*/ 5086474 w 5173757"/>
                  <a:gd name="connsiteY3" fmla="*/ 1322770 h 1547214"/>
                  <a:gd name="connsiteX4" fmla="*/ 4088947 w 5173757"/>
                  <a:gd name="connsiteY4" fmla="*/ 1031824 h 1547214"/>
                  <a:gd name="connsiteX5" fmla="*/ 157026 w 5173757"/>
                  <a:gd name="connsiteY5" fmla="*/ 1206391 h 1547214"/>
                  <a:gd name="connsiteX0" fmla="*/ 157026 w 5173757"/>
                  <a:gd name="connsiteY0" fmla="*/ 1206391 h 1547214"/>
                  <a:gd name="connsiteX1" fmla="*/ 1743986 w 5173757"/>
                  <a:gd name="connsiteY1" fmla="*/ 112222 h 1547214"/>
                  <a:gd name="connsiteX2" fmla="*/ 4712401 w 5173757"/>
                  <a:gd name="connsiteY2" fmla="*/ 533061 h 1547214"/>
                  <a:gd name="connsiteX3" fmla="*/ 5086474 w 5173757"/>
                  <a:gd name="connsiteY3" fmla="*/ 1322770 h 1547214"/>
                  <a:gd name="connsiteX4" fmla="*/ 4088947 w 5173757"/>
                  <a:gd name="connsiteY4" fmla="*/ 1031824 h 1547214"/>
                  <a:gd name="connsiteX5" fmla="*/ 157026 w 5173757"/>
                  <a:gd name="connsiteY5" fmla="*/ 1206391 h 1547214"/>
                  <a:gd name="connsiteX0" fmla="*/ 157026 w 5173757"/>
                  <a:gd name="connsiteY0" fmla="*/ 1339395 h 1680218"/>
                  <a:gd name="connsiteX1" fmla="*/ 1743986 w 5173757"/>
                  <a:gd name="connsiteY1" fmla="*/ 245226 h 1680218"/>
                  <a:gd name="connsiteX2" fmla="*/ 4712401 w 5173757"/>
                  <a:gd name="connsiteY2" fmla="*/ 666065 h 1680218"/>
                  <a:gd name="connsiteX3" fmla="*/ 5086474 w 5173757"/>
                  <a:gd name="connsiteY3" fmla="*/ 1455774 h 1680218"/>
                  <a:gd name="connsiteX4" fmla="*/ 4088947 w 5173757"/>
                  <a:gd name="connsiteY4" fmla="*/ 1164828 h 1680218"/>
                  <a:gd name="connsiteX5" fmla="*/ 157026 w 5173757"/>
                  <a:gd name="connsiteY5" fmla="*/ 1339395 h 1680218"/>
                  <a:gd name="connsiteX0" fmla="*/ 157026 w 5173757"/>
                  <a:gd name="connsiteY0" fmla="*/ 1339395 h 1680218"/>
                  <a:gd name="connsiteX1" fmla="*/ 1743986 w 5173757"/>
                  <a:gd name="connsiteY1" fmla="*/ 245226 h 1680218"/>
                  <a:gd name="connsiteX2" fmla="*/ 4712401 w 5173757"/>
                  <a:gd name="connsiteY2" fmla="*/ 666065 h 1680218"/>
                  <a:gd name="connsiteX3" fmla="*/ 5086474 w 5173757"/>
                  <a:gd name="connsiteY3" fmla="*/ 1455774 h 1680218"/>
                  <a:gd name="connsiteX4" fmla="*/ 4088947 w 5173757"/>
                  <a:gd name="connsiteY4" fmla="*/ 1164828 h 1680218"/>
                  <a:gd name="connsiteX5" fmla="*/ 157026 w 5173757"/>
                  <a:gd name="connsiteY5" fmla="*/ 1339395 h 1680218"/>
                  <a:gd name="connsiteX0" fmla="*/ 24022 w 5040753"/>
                  <a:gd name="connsiteY0" fmla="*/ 1339395 h 1680218"/>
                  <a:gd name="connsiteX1" fmla="*/ 1610982 w 5040753"/>
                  <a:gd name="connsiteY1" fmla="*/ 245226 h 1680218"/>
                  <a:gd name="connsiteX2" fmla="*/ 4579397 w 5040753"/>
                  <a:gd name="connsiteY2" fmla="*/ 666065 h 1680218"/>
                  <a:gd name="connsiteX3" fmla="*/ 4953470 w 5040753"/>
                  <a:gd name="connsiteY3" fmla="*/ 1455774 h 1680218"/>
                  <a:gd name="connsiteX4" fmla="*/ 3955943 w 5040753"/>
                  <a:gd name="connsiteY4" fmla="*/ 1164828 h 1680218"/>
                  <a:gd name="connsiteX5" fmla="*/ 24022 w 5040753"/>
                  <a:gd name="connsiteY5" fmla="*/ 1339395 h 1680218"/>
                  <a:gd name="connsiteX0" fmla="*/ 24022 w 5057378"/>
                  <a:gd name="connsiteY0" fmla="*/ 1339395 h 1680218"/>
                  <a:gd name="connsiteX1" fmla="*/ 1610982 w 5057378"/>
                  <a:gd name="connsiteY1" fmla="*/ 245226 h 1680218"/>
                  <a:gd name="connsiteX2" fmla="*/ 4579397 w 5057378"/>
                  <a:gd name="connsiteY2" fmla="*/ 666065 h 1680218"/>
                  <a:gd name="connsiteX3" fmla="*/ 4953470 w 5057378"/>
                  <a:gd name="connsiteY3" fmla="*/ 1455774 h 1680218"/>
                  <a:gd name="connsiteX4" fmla="*/ 3955943 w 5057378"/>
                  <a:gd name="connsiteY4" fmla="*/ 1164828 h 1680218"/>
                  <a:gd name="connsiteX5" fmla="*/ 24022 w 5057378"/>
                  <a:gd name="connsiteY5" fmla="*/ 1339395 h 1680218"/>
                  <a:gd name="connsiteX0" fmla="*/ 24022 w 5074003"/>
                  <a:gd name="connsiteY0" fmla="*/ 1339395 h 1680218"/>
                  <a:gd name="connsiteX1" fmla="*/ 1610982 w 5074003"/>
                  <a:gd name="connsiteY1" fmla="*/ 245226 h 1680218"/>
                  <a:gd name="connsiteX2" fmla="*/ 4579397 w 5074003"/>
                  <a:gd name="connsiteY2" fmla="*/ 666065 h 1680218"/>
                  <a:gd name="connsiteX3" fmla="*/ 4953470 w 5074003"/>
                  <a:gd name="connsiteY3" fmla="*/ 1455774 h 1680218"/>
                  <a:gd name="connsiteX4" fmla="*/ 3955943 w 5074003"/>
                  <a:gd name="connsiteY4" fmla="*/ 1164828 h 1680218"/>
                  <a:gd name="connsiteX5" fmla="*/ 24022 w 5074003"/>
                  <a:gd name="connsiteY5" fmla="*/ 1339395 h 1680218"/>
                  <a:gd name="connsiteX0" fmla="*/ 24022 w 5074003"/>
                  <a:gd name="connsiteY0" fmla="*/ 1339395 h 1680218"/>
                  <a:gd name="connsiteX1" fmla="*/ 1610982 w 5074003"/>
                  <a:gd name="connsiteY1" fmla="*/ 245226 h 1680218"/>
                  <a:gd name="connsiteX2" fmla="*/ 4566240 w 5074003"/>
                  <a:gd name="connsiteY2" fmla="*/ 666065 h 1680218"/>
                  <a:gd name="connsiteX3" fmla="*/ 4953470 w 5074003"/>
                  <a:gd name="connsiteY3" fmla="*/ 1455774 h 1680218"/>
                  <a:gd name="connsiteX4" fmla="*/ 3955943 w 5074003"/>
                  <a:gd name="connsiteY4" fmla="*/ 1164828 h 1680218"/>
                  <a:gd name="connsiteX5" fmla="*/ 24022 w 5074003"/>
                  <a:gd name="connsiteY5" fmla="*/ 1339395 h 16802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074003" h="1680218">
                    <a:moveTo>
                      <a:pt x="24022" y="1339395"/>
                    </a:moveTo>
                    <a:cubicBezTo>
                      <a:pt x="0" y="1044032"/>
                      <a:pt x="964058" y="287661"/>
                      <a:pt x="1610982" y="245226"/>
                    </a:cubicBezTo>
                    <a:cubicBezTo>
                      <a:pt x="2594655" y="0"/>
                      <a:pt x="4192039" y="954758"/>
                      <a:pt x="4566240" y="666065"/>
                    </a:cubicBezTo>
                    <a:cubicBezTo>
                      <a:pt x="4599491" y="933459"/>
                      <a:pt x="5074003" y="1389272"/>
                      <a:pt x="4953470" y="1455774"/>
                    </a:cubicBezTo>
                    <a:cubicBezTo>
                      <a:pt x="4334172" y="1680218"/>
                      <a:pt x="4494884" y="1335239"/>
                      <a:pt x="3955943" y="1164828"/>
                    </a:cubicBezTo>
                    <a:cubicBezTo>
                      <a:pt x="2477664" y="745035"/>
                      <a:pt x="1620195" y="736204"/>
                      <a:pt x="24022" y="1339395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31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9" name="Kombinationstegning 8"/>
              <p:cNvSpPr/>
              <p:nvPr/>
            </p:nvSpPr>
            <p:spPr>
              <a:xfrm>
                <a:off x="7426258" y="2974570"/>
                <a:ext cx="1559799" cy="826950"/>
              </a:xfrm>
              <a:custGeom>
                <a:avLst/>
                <a:gdLst>
                  <a:gd name="connsiteX0" fmla="*/ 1345276 w 1715192"/>
                  <a:gd name="connsiteY0" fmla="*/ 120534 h 903316"/>
                  <a:gd name="connsiteX1" fmla="*/ 256309 w 1715192"/>
                  <a:gd name="connsiteY1" fmla="*/ 62345 h 903316"/>
                  <a:gd name="connsiteX2" fmla="*/ 164869 w 1715192"/>
                  <a:gd name="connsiteY2" fmla="*/ 228599 h 903316"/>
                  <a:gd name="connsiteX3" fmla="*/ 1245523 w 1715192"/>
                  <a:gd name="connsiteY3" fmla="*/ 810490 h 903316"/>
                  <a:gd name="connsiteX4" fmla="*/ 1702723 w 1715192"/>
                  <a:gd name="connsiteY4" fmla="*/ 785552 h 903316"/>
                  <a:gd name="connsiteX5" fmla="*/ 1345276 w 1715192"/>
                  <a:gd name="connsiteY5" fmla="*/ 120534 h 903316"/>
                  <a:gd name="connsiteX0" fmla="*/ 1345276 w 1715192"/>
                  <a:gd name="connsiteY0" fmla="*/ 76200 h 858982"/>
                  <a:gd name="connsiteX1" fmla="*/ 256309 w 1715192"/>
                  <a:gd name="connsiteY1" fmla="*/ 18011 h 858982"/>
                  <a:gd name="connsiteX2" fmla="*/ 164869 w 1715192"/>
                  <a:gd name="connsiteY2" fmla="*/ 184265 h 858982"/>
                  <a:gd name="connsiteX3" fmla="*/ 1245523 w 1715192"/>
                  <a:gd name="connsiteY3" fmla="*/ 766156 h 858982"/>
                  <a:gd name="connsiteX4" fmla="*/ 1702723 w 1715192"/>
                  <a:gd name="connsiteY4" fmla="*/ 741218 h 858982"/>
                  <a:gd name="connsiteX5" fmla="*/ 1345276 w 1715192"/>
                  <a:gd name="connsiteY5" fmla="*/ 76200 h 858982"/>
                  <a:gd name="connsiteX0" fmla="*/ 1345276 w 1715192"/>
                  <a:gd name="connsiteY0" fmla="*/ 76200 h 858982"/>
                  <a:gd name="connsiteX1" fmla="*/ 256309 w 1715192"/>
                  <a:gd name="connsiteY1" fmla="*/ 18011 h 858982"/>
                  <a:gd name="connsiteX2" fmla="*/ 164869 w 1715192"/>
                  <a:gd name="connsiteY2" fmla="*/ 184265 h 858982"/>
                  <a:gd name="connsiteX3" fmla="*/ 1245523 w 1715192"/>
                  <a:gd name="connsiteY3" fmla="*/ 766156 h 858982"/>
                  <a:gd name="connsiteX4" fmla="*/ 1702723 w 1715192"/>
                  <a:gd name="connsiteY4" fmla="*/ 741218 h 858982"/>
                  <a:gd name="connsiteX5" fmla="*/ 1345276 w 1715192"/>
                  <a:gd name="connsiteY5" fmla="*/ 76200 h 858982"/>
                  <a:gd name="connsiteX0" fmla="*/ 1180407 w 1550323"/>
                  <a:gd name="connsiteY0" fmla="*/ 76200 h 858982"/>
                  <a:gd name="connsiteX1" fmla="*/ 91440 w 1550323"/>
                  <a:gd name="connsiteY1" fmla="*/ 18011 h 858982"/>
                  <a:gd name="connsiteX2" fmla="*/ 0 w 1550323"/>
                  <a:gd name="connsiteY2" fmla="*/ 184265 h 858982"/>
                  <a:gd name="connsiteX3" fmla="*/ 1080654 w 1550323"/>
                  <a:gd name="connsiteY3" fmla="*/ 766156 h 858982"/>
                  <a:gd name="connsiteX4" fmla="*/ 1537854 w 1550323"/>
                  <a:gd name="connsiteY4" fmla="*/ 741218 h 858982"/>
                  <a:gd name="connsiteX5" fmla="*/ 1180407 w 1550323"/>
                  <a:gd name="connsiteY5" fmla="*/ 76200 h 858982"/>
                  <a:gd name="connsiteX0" fmla="*/ 1202352 w 1572268"/>
                  <a:gd name="connsiteY0" fmla="*/ 76200 h 861420"/>
                  <a:gd name="connsiteX1" fmla="*/ 113385 w 1572268"/>
                  <a:gd name="connsiteY1" fmla="*/ 18011 h 861420"/>
                  <a:gd name="connsiteX2" fmla="*/ 0 w 1572268"/>
                  <a:gd name="connsiteY2" fmla="*/ 169635 h 861420"/>
                  <a:gd name="connsiteX3" fmla="*/ 1102599 w 1572268"/>
                  <a:gd name="connsiteY3" fmla="*/ 766156 h 861420"/>
                  <a:gd name="connsiteX4" fmla="*/ 1559799 w 1572268"/>
                  <a:gd name="connsiteY4" fmla="*/ 741218 h 861420"/>
                  <a:gd name="connsiteX5" fmla="*/ 1202352 w 1572268"/>
                  <a:gd name="connsiteY5" fmla="*/ 76200 h 861420"/>
                  <a:gd name="connsiteX0" fmla="*/ 1202352 w 1572268"/>
                  <a:gd name="connsiteY0" fmla="*/ 76200 h 861420"/>
                  <a:gd name="connsiteX1" fmla="*/ 113385 w 1572268"/>
                  <a:gd name="connsiteY1" fmla="*/ 18011 h 861420"/>
                  <a:gd name="connsiteX2" fmla="*/ 0 w 1572268"/>
                  <a:gd name="connsiteY2" fmla="*/ 169635 h 861420"/>
                  <a:gd name="connsiteX3" fmla="*/ 1102599 w 1572268"/>
                  <a:gd name="connsiteY3" fmla="*/ 766156 h 861420"/>
                  <a:gd name="connsiteX4" fmla="*/ 1559799 w 1572268"/>
                  <a:gd name="connsiteY4" fmla="*/ 741218 h 861420"/>
                  <a:gd name="connsiteX5" fmla="*/ 1202352 w 1572268"/>
                  <a:gd name="connsiteY5" fmla="*/ 76200 h 861420"/>
                  <a:gd name="connsiteX0" fmla="*/ 1202352 w 1572268"/>
                  <a:gd name="connsiteY0" fmla="*/ 76200 h 861420"/>
                  <a:gd name="connsiteX1" fmla="*/ 113385 w 1572268"/>
                  <a:gd name="connsiteY1" fmla="*/ 18011 h 861420"/>
                  <a:gd name="connsiteX2" fmla="*/ 0 w 1572268"/>
                  <a:gd name="connsiteY2" fmla="*/ 169635 h 861420"/>
                  <a:gd name="connsiteX3" fmla="*/ 1102599 w 1572268"/>
                  <a:gd name="connsiteY3" fmla="*/ 766156 h 861420"/>
                  <a:gd name="connsiteX4" fmla="*/ 1559799 w 1572268"/>
                  <a:gd name="connsiteY4" fmla="*/ 741218 h 861420"/>
                  <a:gd name="connsiteX5" fmla="*/ 1202352 w 1572268"/>
                  <a:gd name="connsiteY5" fmla="*/ 76200 h 861420"/>
                  <a:gd name="connsiteX0" fmla="*/ 1202352 w 1572268"/>
                  <a:gd name="connsiteY0" fmla="*/ 76200 h 861420"/>
                  <a:gd name="connsiteX1" fmla="*/ 113385 w 1572268"/>
                  <a:gd name="connsiteY1" fmla="*/ 18011 h 861420"/>
                  <a:gd name="connsiteX2" fmla="*/ 0 w 1572268"/>
                  <a:gd name="connsiteY2" fmla="*/ 169635 h 861420"/>
                  <a:gd name="connsiteX3" fmla="*/ 1102599 w 1572268"/>
                  <a:gd name="connsiteY3" fmla="*/ 766156 h 861420"/>
                  <a:gd name="connsiteX4" fmla="*/ 1559799 w 1572268"/>
                  <a:gd name="connsiteY4" fmla="*/ 741218 h 861420"/>
                  <a:gd name="connsiteX5" fmla="*/ 1202352 w 1572268"/>
                  <a:gd name="connsiteY5" fmla="*/ 76200 h 861420"/>
                  <a:gd name="connsiteX0" fmla="*/ 1202352 w 1572268"/>
                  <a:gd name="connsiteY0" fmla="*/ 76200 h 861420"/>
                  <a:gd name="connsiteX1" fmla="*/ 113385 w 1572268"/>
                  <a:gd name="connsiteY1" fmla="*/ 18011 h 861420"/>
                  <a:gd name="connsiteX2" fmla="*/ 0 w 1572268"/>
                  <a:gd name="connsiteY2" fmla="*/ 169635 h 861420"/>
                  <a:gd name="connsiteX3" fmla="*/ 1102599 w 1572268"/>
                  <a:gd name="connsiteY3" fmla="*/ 766156 h 861420"/>
                  <a:gd name="connsiteX4" fmla="*/ 1559799 w 1572268"/>
                  <a:gd name="connsiteY4" fmla="*/ 741218 h 861420"/>
                  <a:gd name="connsiteX5" fmla="*/ 1202352 w 1572268"/>
                  <a:gd name="connsiteY5" fmla="*/ 76200 h 861420"/>
                  <a:gd name="connsiteX0" fmla="*/ 1202352 w 1572268"/>
                  <a:gd name="connsiteY0" fmla="*/ 76200 h 861420"/>
                  <a:gd name="connsiteX1" fmla="*/ 113385 w 1572268"/>
                  <a:gd name="connsiteY1" fmla="*/ 18011 h 861420"/>
                  <a:gd name="connsiteX2" fmla="*/ 0 w 1572268"/>
                  <a:gd name="connsiteY2" fmla="*/ 169635 h 861420"/>
                  <a:gd name="connsiteX3" fmla="*/ 1102599 w 1572268"/>
                  <a:gd name="connsiteY3" fmla="*/ 766156 h 861420"/>
                  <a:gd name="connsiteX4" fmla="*/ 1559799 w 1572268"/>
                  <a:gd name="connsiteY4" fmla="*/ 741218 h 861420"/>
                  <a:gd name="connsiteX5" fmla="*/ 1202352 w 1572268"/>
                  <a:gd name="connsiteY5" fmla="*/ 76200 h 861420"/>
                  <a:gd name="connsiteX0" fmla="*/ 1202352 w 1572268"/>
                  <a:gd name="connsiteY0" fmla="*/ 76200 h 856211"/>
                  <a:gd name="connsiteX1" fmla="*/ 113385 w 1572268"/>
                  <a:gd name="connsiteY1" fmla="*/ 18011 h 856211"/>
                  <a:gd name="connsiteX2" fmla="*/ 0 w 1572268"/>
                  <a:gd name="connsiteY2" fmla="*/ 169635 h 856211"/>
                  <a:gd name="connsiteX3" fmla="*/ 1102599 w 1572268"/>
                  <a:gd name="connsiteY3" fmla="*/ 766156 h 856211"/>
                  <a:gd name="connsiteX4" fmla="*/ 1559799 w 1572268"/>
                  <a:gd name="connsiteY4" fmla="*/ 741218 h 856211"/>
                  <a:gd name="connsiteX5" fmla="*/ 1202352 w 1572268"/>
                  <a:gd name="connsiteY5" fmla="*/ 76200 h 856211"/>
                  <a:gd name="connsiteX0" fmla="*/ 1202352 w 1559799"/>
                  <a:gd name="connsiteY0" fmla="*/ 76200 h 856211"/>
                  <a:gd name="connsiteX1" fmla="*/ 113385 w 1559799"/>
                  <a:gd name="connsiteY1" fmla="*/ 18011 h 856211"/>
                  <a:gd name="connsiteX2" fmla="*/ 0 w 1559799"/>
                  <a:gd name="connsiteY2" fmla="*/ 169635 h 856211"/>
                  <a:gd name="connsiteX3" fmla="*/ 1102599 w 1559799"/>
                  <a:gd name="connsiteY3" fmla="*/ 766156 h 856211"/>
                  <a:gd name="connsiteX4" fmla="*/ 1559799 w 1559799"/>
                  <a:gd name="connsiteY4" fmla="*/ 741218 h 856211"/>
                  <a:gd name="connsiteX5" fmla="*/ 1202352 w 1559799"/>
                  <a:gd name="connsiteY5" fmla="*/ 76200 h 856211"/>
                  <a:gd name="connsiteX0" fmla="*/ 1202352 w 1559799"/>
                  <a:gd name="connsiteY0" fmla="*/ 76200 h 856211"/>
                  <a:gd name="connsiteX1" fmla="*/ 113385 w 1559799"/>
                  <a:gd name="connsiteY1" fmla="*/ 18011 h 856211"/>
                  <a:gd name="connsiteX2" fmla="*/ 0 w 1559799"/>
                  <a:gd name="connsiteY2" fmla="*/ 169635 h 856211"/>
                  <a:gd name="connsiteX3" fmla="*/ 1102599 w 1559799"/>
                  <a:gd name="connsiteY3" fmla="*/ 766156 h 856211"/>
                  <a:gd name="connsiteX4" fmla="*/ 1559799 w 1559799"/>
                  <a:gd name="connsiteY4" fmla="*/ 741218 h 856211"/>
                  <a:gd name="connsiteX5" fmla="*/ 1202352 w 1559799"/>
                  <a:gd name="connsiteY5" fmla="*/ 76200 h 856211"/>
                  <a:gd name="connsiteX0" fmla="*/ 1202352 w 1559799"/>
                  <a:gd name="connsiteY0" fmla="*/ 76200 h 856211"/>
                  <a:gd name="connsiteX1" fmla="*/ 113385 w 1559799"/>
                  <a:gd name="connsiteY1" fmla="*/ 18011 h 856211"/>
                  <a:gd name="connsiteX2" fmla="*/ 0 w 1559799"/>
                  <a:gd name="connsiteY2" fmla="*/ 169635 h 856211"/>
                  <a:gd name="connsiteX3" fmla="*/ 1102599 w 1559799"/>
                  <a:gd name="connsiteY3" fmla="*/ 766156 h 856211"/>
                  <a:gd name="connsiteX4" fmla="*/ 1559799 w 1559799"/>
                  <a:gd name="connsiteY4" fmla="*/ 741218 h 856211"/>
                  <a:gd name="connsiteX5" fmla="*/ 1202352 w 1559799"/>
                  <a:gd name="connsiteY5" fmla="*/ 76200 h 856211"/>
                  <a:gd name="connsiteX0" fmla="*/ 1202352 w 1559799"/>
                  <a:gd name="connsiteY0" fmla="*/ 76200 h 826950"/>
                  <a:gd name="connsiteX1" fmla="*/ 113385 w 1559799"/>
                  <a:gd name="connsiteY1" fmla="*/ 18011 h 826950"/>
                  <a:gd name="connsiteX2" fmla="*/ 0 w 1559799"/>
                  <a:gd name="connsiteY2" fmla="*/ 169635 h 826950"/>
                  <a:gd name="connsiteX3" fmla="*/ 1102599 w 1559799"/>
                  <a:gd name="connsiteY3" fmla="*/ 766156 h 826950"/>
                  <a:gd name="connsiteX4" fmla="*/ 1559799 w 1559799"/>
                  <a:gd name="connsiteY4" fmla="*/ 741218 h 826950"/>
                  <a:gd name="connsiteX5" fmla="*/ 1202352 w 1559799"/>
                  <a:gd name="connsiteY5" fmla="*/ 76200 h 826950"/>
                  <a:gd name="connsiteX0" fmla="*/ 1202352 w 1559799"/>
                  <a:gd name="connsiteY0" fmla="*/ 76200 h 826950"/>
                  <a:gd name="connsiteX1" fmla="*/ 113385 w 1559799"/>
                  <a:gd name="connsiteY1" fmla="*/ 18011 h 826950"/>
                  <a:gd name="connsiteX2" fmla="*/ 0 w 1559799"/>
                  <a:gd name="connsiteY2" fmla="*/ 169635 h 826950"/>
                  <a:gd name="connsiteX3" fmla="*/ 1102599 w 1559799"/>
                  <a:gd name="connsiteY3" fmla="*/ 766156 h 826950"/>
                  <a:gd name="connsiteX4" fmla="*/ 1559799 w 1559799"/>
                  <a:gd name="connsiteY4" fmla="*/ 741218 h 826950"/>
                  <a:gd name="connsiteX5" fmla="*/ 1202352 w 1559799"/>
                  <a:gd name="connsiteY5" fmla="*/ 76200 h 826950"/>
                  <a:gd name="connsiteX0" fmla="*/ 1202352 w 1559799"/>
                  <a:gd name="connsiteY0" fmla="*/ 76200 h 826950"/>
                  <a:gd name="connsiteX1" fmla="*/ 113385 w 1559799"/>
                  <a:gd name="connsiteY1" fmla="*/ 18011 h 826950"/>
                  <a:gd name="connsiteX2" fmla="*/ 0 w 1559799"/>
                  <a:gd name="connsiteY2" fmla="*/ 169635 h 826950"/>
                  <a:gd name="connsiteX3" fmla="*/ 1102599 w 1559799"/>
                  <a:gd name="connsiteY3" fmla="*/ 766156 h 826950"/>
                  <a:gd name="connsiteX4" fmla="*/ 1559799 w 1559799"/>
                  <a:gd name="connsiteY4" fmla="*/ 741218 h 826950"/>
                  <a:gd name="connsiteX5" fmla="*/ 1202352 w 1559799"/>
                  <a:gd name="connsiteY5" fmla="*/ 76200 h 826950"/>
                  <a:gd name="connsiteX0" fmla="*/ 1202352 w 1559799"/>
                  <a:gd name="connsiteY0" fmla="*/ 76200 h 826950"/>
                  <a:gd name="connsiteX1" fmla="*/ 113385 w 1559799"/>
                  <a:gd name="connsiteY1" fmla="*/ 18011 h 826950"/>
                  <a:gd name="connsiteX2" fmla="*/ 0 w 1559799"/>
                  <a:gd name="connsiteY2" fmla="*/ 169635 h 826950"/>
                  <a:gd name="connsiteX3" fmla="*/ 1102599 w 1559799"/>
                  <a:gd name="connsiteY3" fmla="*/ 766156 h 826950"/>
                  <a:gd name="connsiteX4" fmla="*/ 1559799 w 1559799"/>
                  <a:gd name="connsiteY4" fmla="*/ 741218 h 826950"/>
                  <a:gd name="connsiteX5" fmla="*/ 1202352 w 1559799"/>
                  <a:gd name="connsiteY5" fmla="*/ 76200 h 826950"/>
                  <a:gd name="connsiteX0" fmla="*/ 1202352 w 1559799"/>
                  <a:gd name="connsiteY0" fmla="*/ 76200 h 826950"/>
                  <a:gd name="connsiteX1" fmla="*/ 113385 w 1559799"/>
                  <a:gd name="connsiteY1" fmla="*/ 18011 h 826950"/>
                  <a:gd name="connsiteX2" fmla="*/ 0 w 1559799"/>
                  <a:gd name="connsiteY2" fmla="*/ 169635 h 826950"/>
                  <a:gd name="connsiteX3" fmla="*/ 1102599 w 1559799"/>
                  <a:gd name="connsiteY3" fmla="*/ 766156 h 826950"/>
                  <a:gd name="connsiteX4" fmla="*/ 1559799 w 1559799"/>
                  <a:gd name="connsiteY4" fmla="*/ 741218 h 826950"/>
                  <a:gd name="connsiteX5" fmla="*/ 1202352 w 1559799"/>
                  <a:gd name="connsiteY5" fmla="*/ 76200 h 826950"/>
                  <a:gd name="connsiteX0" fmla="*/ 1202352 w 1559799"/>
                  <a:gd name="connsiteY0" fmla="*/ 76200 h 826950"/>
                  <a:gd name="connsiteX1" fmla="*/ 113385 w 1559799"/>
                  <a:gd name="connsiteY1" fmla="*/ 18011 h 826950"/>
                  <a:gd name="connsiteX2" fmla="*/ 0 w 1559799"/>
                  <a:gd name="connsiteY2" fmla="*/ 169635 h 826950"/>
                  <a:gd name="connsiteX3" fmla="*/ 1102599 w 1559799"/>
                  <a:gd name="connsiteY3" fmla="*/ 766156 h 826950"/>
                  <a:gd name="connsiteX4" fmla="*/ 1559799 w 1559799"/>
                  <a:gd name="connsiteY4" fmla="*/ 741218 h 826950"/>
                  <a:gd name="connsiteX5" fmla="*/ 1202352 w 1559799"/>
                  <a:gd name="connsiteY5" fmla="*/ 76200 h 826950"/>
                  <a:gd name="connsiteX0" fmla="*/ 1202352 w 1559799"/>
                  <a:gd name="connsiteY0" fmla="*/ 76200 h 826950"/>
                  <a:gd name="connsiteX1" fmla="*/ 113385 w 1559799"/>
                  <a:gd name="connsiteY1" fmla="*/ 18011 h 826950"/>
                  <a:gd name="connsiteX2" fmla="*/ 0 w 1559799"/>
                  <a:gd name="connsiteY2" fmla="*/ 169635 h 826950"/>
                  <a:gd name="connsiteX3" fmla="*/ 1102599 w 1559799"/>
                  <a:gd name="connsiteY3" fmla="*/ 766156 h 826950"/>
                  <a:gd name="connsiteX4" fmla="*/ 1559799 w 1559799"/>
                  <a:gd name="connsiteY4" fmla="*/ 741218 h 826950"/>
                  <a:gd name="connsiteX5" fmla="*/ 1202352 w 1559799"/>
                  <a:gd name="connsiteY5" fmla="*/ 76200 h 826950"/>
                  <a:gd name="connsiteX0" fmla="*/ 1202352 w 1559799"/>
                  <a:gd name="connsiteY0" fmla="*/ 76200 h 826950"/>
                  <a:gd name="connsiteX1" fmla="*/ 113385 w 1559799"/>
                  <a:gd name="connsiteY1" fmla="*/ 18011 h 826950"/>
                  <a:gd name="connsiteX2" fmla="*/ 0 w 1559799"/>
                  <a:gd name="connsiteY2" fmla="*/ 169635 h 826950"/>
                  <a:gd name="connsiteX3" fmla="*/ 1102599 w 1559799"/>
                  <a:gd name="connsiteY3" fmla="*/ 766156 h 826950"/>
                  <a:gd name="connsiteX4" fmla="*/ 1559799 w 1559799"/>
                  <a:gd name="connsiteY4" fmla="*/ 741218 h 826950"/>
                  <a:gd name="connsiteX5" fmla="*/ 1202352 w 1559799"/>
                  <a:gd name="connsiteY5" fmla="*/ 76200 h 826950"/>
                  <a:gd name="connsiteX0" fmla="*/ 1202352 w 1559799"/>
                  <a:gd name="connsiteY0" fmla="*/ 76200 h 826950"/>
                  <a:gd name="connsiteX1" fmla="*/ 113385 w 1559799"/>
                  <a:gd name="connsiteY1" fmla="*/ 18011 h 826950"/>
                  <a:gd name="connsiteX2" fmla="*/ 0 w 1559799"/>
                  <a:gd name="connsiteY2" fmla="*/ 169635 h 826950"/>
                  <a:gd name="connsiteX3" fmla="*/ 1102599 w 1559799"/>
                  <a:gd name="connsiteY3" fmla="*/ 766156 h 826950"/>
                  <a:gd name="connsiteX4" fmla="*/ 1559799 w 1559799"/>
                  <a:gd name="connsiteY4" fmla="*/ 741218 h 826950"/>
                  <a:gd name="connsiteX5" fmla="*/ 1202352 w 1559799"/>
                  <a:gd name="connsiteY5" fmla="*/ 76200 h 826950"/>
                  <a:gd name="connsiteX0" fmla="*/ 1202352 w 1559799"/>
                  <a:gd name="connsiteY0" fmla="*/ 76200 h 826950"/>
                  <a:gd name="connsiteX1" fmla="*/ 129831 w 1559799"/>
                  <a:gd name="connsiteY1" fmla="*/ 18011 h 826950"/>
                  <a:gd name="connsiteX2" fmla="*/ 0 w 1559799"/>
                  <a:gd name="connsiteY2" fmla="*/ 169635 h 826950"/>
                  <a:gd name="connsiteX3" fmla="*/ 1102599 w 1559799"/>
                  <a:gd name="connsiteY3" fmla="*/ 766156 h 826950"/>
                  <a:gd name="connsiteX4" fmla="*/ 1559799 w 1559799"/>
                  <a:gd name="connsiteY4" fmla="*/ 741218 h 826950"/>
                  <a:gd name="connsiteX5" fmla="*/ 1202352 w 1559799"/>
                  <a:gd name="connsiteY5" fmla="*/ 76200 h 826950"/>
                  <a:gd name="connsiteX0" fmla="*/ 1185906 w 1559799"/>
                  <a:gd name="connsiteY0" fmla="*/ 72911 h 826950"/>
                  <a:gd name="connsiteX1" fmla="*/ 129831 w 1559799"/>
                  <a:gd name="connsiteY1" fmla="*/ 18011 h 826950"/>
                  <a:gd name="connsiteX2" fmla="*/ 0 w 1559799"/>
                  <a:gd name="connsiteY2" fmla="*/ 169635 h 826950"/>
                  <a:gd name="connsiteX3" fmla="*/ 1102599 w 1559799"/>
                  <a:gd name="connsiteY3" fmla="*/ 766156 h 826950"/>
                  <a:gd name="connsiteX4" fmla="*/ 1559799 w 1559799"/>
                  <a:gd name="connsiteY4" fmla="*/ 741218 h 826950"/>
                  <a:gd name="connsiteX5" fmla="*/ 1185906 w 1559799"/>
                  <a:gd name="connsiteY5" fmla="*/ 72911 h 826950"/>
                  <a:gd name="connsiteX0" fmla="*/ 1185906 w 1559799"/>
                  <a:gd name="connsiteY0" fmla="*/ 72911 h 826950"/>
                  <a:gd name="connsiteX1" fmla="*/ 129831 w 1559799"/>
                  <a:gd name="connsiteY1" fmla="*/ 18011 h 826950"/>
                  <a:gd name="connsiteX2" fmla="*/ 0 w 1559799"/>
                  <a:gd name="connsiteY2" fmla="*/ 169635 h 826950"/>
                  <a:gd name="connsiteX3" fmla="*/ 1102599 w 1559799"/>
                  <a:gd name="connsiteY3" fmla="*/ 766156 h 826950"/>
                  <a:gd name="connsiteX4" fmla="*/ 1559799 w 1559799"/>
                  <a:gd name="connsiteY4" fmla="*/ 741218 h 826950"/>
                  <a:gd name="connsiteX5" fmla="*/ 1185906 w 1559799"/>
                  <a:gd name="connsiteY5" fmla="*/ 72911 h 826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59799" h="826950">
                    <a:moveTo>
                      <a:pt x="1185906" y="72911"/>
                    </a:moveTo>
                    <a:cubicBezTo>
                      <a:pt x="1032620" y="292534"/>
                      <a:pt x="326566" y="0"/>
                      <a:pt x="129831" y="18011"/>
                    </a:cubicBezTo>
                    <a:cubicBezTo>
                      <a:pt x="115978" y="112832"/>
                      <a:pt x="109451" y="99808"/>
                      <a:pt x="0" y="169635"/>
                    </a:cubicBezTo>
                    <a:cubicBezTo>
                      <a:pt x="468450" y="297984"/>
                      <a:pt x="707301" y="491670"/>
                      <a:pt x="1102599" y="766156"/>
                    </a:cubicBezTo>
                    <a:cubicBezTo>
                      <a:pt x="1219918" y="802898"/>
                      <a:pt x="1466862" y="826950"/>
                      <a:pt x="1559799" y="741218"/>
                    </a:cubicBezTo>
                    <a:cubicBezTo>
                      <a:pt x="1499117" y="553073"/>
                      <a:pt x="1282828" y="376325"/>
                      <a:pt x="1185906" y="72911"/>
                    </a:cubicBezTo>
                    <a:close/>
                  </a:path>
                </a:pathLst>
              </a:custGeom>
              <a:solidFill>
                <a:schemeClr val="accent1">
                  <a:alpha val="67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a-DK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0" name="Gruppe 15"/>
              <p:cNvGrpSpPr/>
              <p:nvPr/>
            </p:nvGrpSpPr>
            <p:grpSpPr>
              <a:xfrm>
                <a:off x="7322024" y="2893325"/>
                <a:ext cx="204717" cy="204717"/>
                <a:chOff x="7322024" y="2893325"/>
                <a:chExt cx="204717" cy="204717"/>
              </a:xfrm>
            </p:grpSpPr>
            <p:sp>
              <p:nvSpPr>
                <p:cNvPr id="12" name="Ellipse 11"/>
                <p:cNvSpPr/>
                <p:nvPr/>
              </p:nvSpPr>
              <p:spPr>
                <a:xfrm>
                  <a:off x="7322024" y="2893325"/>
                  <a:ext cx="204717" cy="204717"/>
                </a:xfrm>
                <a:prstGeom prst="ellipse">
                  <a:avLst/>
                </a:prstGeom>
                <a:solidFill>
                  <a:schemeClr val="tx1"/>
                </a:solidFill>
                <a:ln w="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a-DK"/>
                </a:p>
              </p:txBody>
            </p:sp>
            <p:sp>
              <p:nvSpPr>
                <p:cNvPr id="13" name="Ellipse 12"/>
                <p:cNvSpPr/>
                <p:nvPr/>
              </p:nvSpPr>
              <p:spPr>
                <a:xfrm>
                  <a:off x="7410735" y="3002507"/>
                  <a:ext cx="77338" cy="77338"/>
                </a:xfrm>
                <a:prstGeom prst="ellipse">
                  <a:avLst/>
                </a:prstGeom>
                <a:solidFill>
                  <a:schemeClr val="bg1"/>
                </a:solidFill>
                <a:ln w="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a-DK" dirty="0"/>
                </a:p>
              </p:txBody>
            </p:sp>
          </p:grpSp>
          <p:sp>
            <p:nvSpPr>
              <p:cNvPr id="11" name="Kombinationstegning 10"/>
              <p:cNvSpPr/>
              <p:nvPr/>
            </p:nvSpPr>
            <p:spPr>
              <a:xfrm>
                <a:off x="5379720" y="3018906"/>
                <a:ext cx="1630681" cy="720437"/>
              </a:xfrm>
              <a:custGeom>
                <a:avLst/>
                <a:gdLst>
                  <a:gd name="connsiteX0" fmla="*/ 1183178 w 1252451"/>
                  <a:gd name="connsiteY0" fmla="*/ 16625 h 689957"/>
                  <a:gd name="connsiteX1" fmla="*/ 800793 w 1252451"/>
                  <a:gd name="connsiteY1" fmla="*/ 548640 h 689957"/>
                  <a:gd name="connsiteX2" fmla="*/ 69273 w 1252451"/>
                  <a:gd name="connsiteY2" fmla="*/ 673331 h 689957"/>
                  <a:gd name="connsiteX3" fmla="*/ 385157 w 1252451"/>
                  <a:gd name="connsiteY3" fmla="*/ 448887 h 689957"/>
                  <a:gd name="connsiteX4" fmla="*/ 1183178 w 1252451"/>
                  <a:gd name="connsiteY4" fmla="*/ 16625 h 689957"/>
                  <a:gd name="connsiteX0" fmla="*/ 1162396 w 1210887"/>
                  <a:gd name="connsiteY0" fmla="*/ 48491 h 753688"/>
                  <a:gd name="connsiteX1" fmla="*/ 780011 w 1210887"/>
                  <a:gd name="connsiteY1" fmla="*/ 580506 h 753688"/>
                  <a:gd name="connsiteX2" fmla="*/ 48491 w 1210887"/>
                  <a:gd name="connsiteY2" fmla="*/ 705197 h 753688"/>
                  <a:gd name="connsiteX3" fmla="*/ 489066 w 1210887"/>
                  <a:gd name="connsiteY3" fmla="*/ 289560 h 753688"/>
                  <a:gd name="connsiteX4" fmla="*/ 1162396 w 1210887"/>
                  <a:gd name="connsiteY4" fmla="*/ 48491 h 753688"/>
                  <a:gd name="connsiteX0" fmla="*/ 1162396 w 1210887"/>
                  <a:gd name="connsiteY0" fmla="*/ 48491 h 753688"/>
                  <a:gd name="connsiteX1" fmla="*/ 780011 w 1210887"/>
                  <a:gd name="connsiteY1" fmla="*/ 580506 h 753688"/>
                  <a:gd name="connsiteX2" fmla="*/ 48491 w 1210887"/>
                  <a:gd name="connsiteY2" fmla="*/ 705197 h 753688"/>
                  <a:gd name="connsiteX3" fmla="*/ 489066 w 1210887"/>
                  <a:gd name="connsiteY3" fmla="*/ 289560 h 753688"/>
                  <a:gd name="connsiteX4" fmla="*/ 1162396 w 1210887"/>
                  <a:gd name="connsiteY4" fmla="*/ 48491 h 753688"/>
                  <a:gd name="connsiteX0" fmla="*/ 1162396 w 1630681"/>
                  <a:gd name="connsiteY0" fmla="*/ 48491 h 753688"/>
                  <a:gd name="connsiteX1" fmla="*/ 780011 w 1630681"/>
                  <a:gd name="connsiteY1" fmla="*/ 580506 h 753688"/>
                  <a:gd name="connsiteX2" fmla="*/ 48491 w 1630681"/>
                  <a:gd name="connsiteY2" fmla="*/ 705197 h 753688"/>
                  <a:gd name="connsiteX3" fmla="*/ 489066 w 1630681"/>
                  <a:gd name="connsiteY3" fmla="*/ 289560 h 753688"/>
                  <a:gd name="connsiteX4" fmla="*/ 1162396 w 1630681"/>
                  <a:gd name="connsiteY4" fmla="*/ 48491 h 753688"/>
                  <a:gd name="connsiteX0" fmla="*/ 1162396 w 1630681"/>
                  <a:gd name="connsiteY0" fmla="*/ 40178 h 745375"/>
                  <a:gd name="connsiteX1" fmla="*/ 780011 w 1630681"/>
                  <a:gd name="connsiteY1" fmla="*/ 572193 h 745375"/>
                  <a:gd name="connsiteX2" fmla="*/ 48491 w 1630681"/>
                  <a:gd name="connsiteY2" fmla="*/ 696884 h 745375"/>
                  <a:gd name="connsiteX3" fmla="*/ 489066 w 1630681"/>
                  <a:gd name="connsiteY3" fmla="*/ 281247 h 745375"/>
                  <a:gd name="connsiteX4" fmla="*/ 1162396 w 1630681"/>
                  <a:gd name="connsiteY4" fmla="*/ 40178 h 745375"/>
                  <a:gd name="connsiteX0" fmla="*/ 1162396 w 1630681"/>
                  <a:gd name="connsiteY0" fmla="*/ 0 h 705197"/>
                  <a:gd name="connsiteX1" fmla="*/ 780011 w 1630681"/>
                  <a:gd name="connsiteY1" fmla="*/ 532015 h 705197"/>
                  <a:gd name="connsiteX2" fmla="*/ 48491 w 1630681"/>
                  <a:gd name="connsiteY2" fmla="*/ 656706 h 705197"/>
                  <a:gd name="connsiteX3" fmla="*/ 489066 w 1630681"/>
                  <a:gd name="connsiteY3" fmla="*/ 241069 h 705197"/>
                  <a:gd name="connsiteX4" fmla="*/ 1162396 w 1630681"/>
                  <a:gd name="connsiteY4" fmla="*/ 0 h 705197"/>
                  <a:gd name="connsiteX0" fmla="*/ 1162396 w 1630681"/>
                  <a:gd name="connsiteY0" fmla="*/ 0 h 705197"/>
                  <a:gd name="connsiteX1" fmla="*/ 780011 w 1630681"/>
                  <a:gd name="connsiteY1" fmla="*/ 532015 h 705197"/>
                  <a:gd name="connsiteX2" fmla="*/ 48491 w 1630681"/>
                  <a:gd name="connsiteY2" fmla="*/ 656706 h 705197"/>
                  <a:gd name="connsiteX3" fmla="*/ 489066 w 1630681"/>
                  <a:gd name="connsiteY3" fmla="*/ 241069 h 705197"/>
                  <a:gd name="connsiteX4" fmla="*/ 1162396 w 1630681"/>
                  <a:gd name="connsiteY4" fmla="*/ 0 h 705197"/>
                  <a:gd name="connsiteX0" fmla="*/ 1162396 w 1630681"/>
                  <a:gd name="connsiteY0" fmla="*/ 15240 h 720437"/>
                  <a:gd name="connsiteX1" fmla="*/ 780011 w 1630681"/>
                  <a:gd name="connsiteY1" fmla="*/ 547255 h 720437"/>
                  <a:gd name="connsiteX2" fmla="*/ 48491 w 1630681"/>
                  <a:gd name="connsiteY2" fmla="*/ 671946 h 720437"/>
                  <a:gd name="connsiteX3" fmla="*/ 489066 w 1630681"/>
                  <a:gd name="connsiteY3" fmla="*/ 256309 h 720437"/>
                  <a:gd name="connsiteX4" fmla="*/ 1162396 w 1630681"/>
                  <a:gd name="connsiteY4" fmla="*/ 15240 h 7204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30681" h="720437">
                    <a:moveTo>
                      <a:pt x="1162396" y="15240"/>
                    </a:moveTo>
                    <a:cubicBezTo>
                      <a:pt x="1260763" y="55418"/>
                      <a:pt x="1630681" y="155172"/>
                      <a:pt x="780011" y="547255"/>
                    </a:cubicBezTo>
                    <a:cubicBezTo>
                      <a:pt x="594360" y="656706"/>
                      <a:pt x="96982" y="720437"/>
                      <a:pt x="48491" y="671946"/>
                    </a:cubicBezTo>
                    <a:cubicBezTo>
                      <a:pt x="0" y="623455"/>
                      <a:pt x="338052" y="486294"/>
                      <a:pt x="489066" y="256309"/>
                    </a:cubicBezTo>
                    <a:cubicBezTo>
                      <a:pt x="723207" y="159327"/>
                      <a:pt x="1022465" y="0"/>
                      <a:pt x="1162396" y="15240"/>
                    </a:cubicBezTo>
                    <a:close/>
                  </a:path>
                </a:pathLst>
              </a:custGeom>
              <a:gradFill>
                <a:gsLst>
                  <a:gs pos="24000">
                    <a:schemeClr val="tx2">
                      <a:lumMod val="75000"/>
                    </a:schemeClr>
                  </a:gs>
                  <a:gs pos="50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tx2">
                      <a:lumMod val="75000"/>
                    </a:schemeClr>
                  </a:gs>
                </a:gsLst>
                <a:lin ang="3600000" scaled="0"/>
              </a:gra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</p:grpSp>
        <p:sp>
          <p:nvSpPr>
            <p:cNvPr id="14" name="Kombinationstegning 13"/>
            <p:cNvSpPr/>
            <p:nvPr/>
          </p:nvSpPr>
          <p:spPr>
            <a:xfrm>
              <a:off x="7429190" y="3245186"/>
              <a:ext cx="1161092" cy="283422"/>
            </a:xfrm>
            <a:custGeom>
              <a:avLst/>
              <a:gdLst>
                <a:gd name="connsiteX0" fmla="*/ 254365 w 1532771"/>
                <a:gd name="connsiteY0" fmla="*/ 7126 h 257654"/>
                <a:gd name="connsiteX1" fmla="*/ 1352961 w 1532771"/>
                <a:gd name="connsiteY1" fmla="*/ 132116 h 257654"/>
                <a:gd name="connsiteX2" fmla="*/ 1333226 w 1532771"/>
                <a:gd name="connsiteY2" fmla="*/ 250527 h 257654"/>
                <a:gd name="connsiteX3" fmla="*/ 182003 w 1532771"/>
                <a:gd name="connsiteY3" fmla="*/ 174875 h 257654"/>
                <a:gd name="connsiteX4" fmla="*/ 254365 w 1532771"/>
                <a:gd name="connsiteY4" fmla="*/ 7126 h 257654"/>
                <a:gd name="connsiteX0" fmla="*/ 254365 w 1532771"/>
                <a:gd name="connsiteY0" fmla="*/ 7126 h 257654"/>
                <a:gd name="connsiteX1" fmla="*/ 1352961 w 1532771"/>
                <a:gd name="connsiteY1" fmla="*/ 132116 h 257654"/>
                <a:gd name="connsiteX2" fmla="*/ 1333226 w 1532771"/>
                <a:gd name="connsiteY2" fmla="*/ 250527 h 257654"/>
                <a:gd name="connsiteX3" fmla="*/ 182003 w 1532771"/>
                <a:gd name="connsiteY3" fmla="*/ 174875 h 257654"/>
                <a:gd name="connsiteX4" fmla="*/ 254365 w 1532771"/>
                <a:gd name="connsiteY4" fmla="*/ 7126 h 257654"/>
                <a:gd name="connsiteX0" fmla="*/ 195160 w 1473566"/>
                <a:gd name="connsiteY0" fmla="*/ 7126 h 257654"/>
                <a:gd name="connsiteX1" fmla="*/ 1293756 w 1473566"/>
                <a:gd name="connsiteY1" fmla="*/ 132116 h 257654"/>
                <a:gd name="connsiteX2" fmla="*/ 1274021 w 1473566"/>
                <a:gd name="connsiteY2" fmla="*/ 250527 h 257654"/>
                <a:gd name="connsiteX3" fmla="*/ 122798 w 1473566"/>
                <a:gd name="connsiteY3" fmla="*/ 174875 h 257654"/>
                <a:gd name="connsiteX4" fmla="*/ 195160 w 1473566"/>
                <a:gd name="connsiteY4" fmla="*/ 7126 h 257654"/>
                <a:gd name="connsiteX0" fmla="*/ 72362 w 1350768"/>
                <a:gd name="connsiteY0" fmla="*/ 7126 h 257654"/>
                <a:gd name="connsiteX1" fmla="*/ 1170958 w 1350768"/>
                <a:gd name="connsiteY1" fmla="*/ 132116 h 257654"/>
                <a:gd name="connsiteX2" fmla="*/ 1151223 w 1350768"/>
                <a:gd name="connsiteY2" fmla="*/ 250527 h 257654"/>
                <a:gd name="connsiteX3" fmla="*/ 0 w 1350768"/>
                <a:gd name="connsiteY3" fmla="*/ 174875 h 257654"/>
                <a:gd name="connsiteX4" fmla="*/ 72362 w 1350768"/>
                <a:gd name="connsiteY4" fmla="*/ 7126 h 257654"/>
                <a:gd name="connsiteX0" fmla="*/ 72362 w 1346383"/>
                <a:gd name="connsiteY0" fmla="*/ 7126 h 257654"/>
                <a:gd name="connsiteX1" fmla="*/ 1170958 w 1346383"/>
                <a:gd name="connsiteY1" fmla="*/ 132116 h 257654"/>
                <a:gd name="connsiteX2" fmla="*/ 1151223 w 1346383"/>
                <a:gd name="connsiteY2" fmla="*/ 250527 h 257654"/>
                <a:gd name="connsiteX3" fmla="*/ 0 w 1346383"/>
                <a:gd name="connsiteY3" fmla="*/ 174875 h 257654"/>
                <a:gd name="connsiteX4" fmla="*/ 72362 w 1346383"/>
                <a:gd name="connsiteY4" fmla="*/ 7126 h 257654"/>
                <a:gd name="connsiteX0" fmla="*/ 72362 w 1170958"/>
                <a:gd name="connsiteY0" fmla="*/ 7126 h 257654"/>
                <a:gd name="connsiteX1" fmla="*/ 1170958 w 1170958"/>
                <a:gd name="connsiteY1" fmla="*/ 132116 h 257654"/>
                <a:gd name="connsiteX2" fmla="*/ 1151223 w 1170958"/>
                <a:gd name="connsiteY2" fmla="*/ 250527 h 257654"/>
                <a:gd name="connsiteX3" fmla="*/ 0 w 1170958"/>
                <a:gd name="connsiteY3" fmla="*/ 174875 h 257654"/>
                <a:gd name="connsiteX4" fmla="*/ 72362 w 1170958"/>
                <a:gd name="connsiteY4" fmla="*/ 7126 h 257654"/>
                <a:gd name="connsiteX0" fmla="*/ 72362 w 1170958"/>
                <a:gd name="connsiteY0" fmla="*/ 7126 h 343173"/>
                <a:gd name="connsiteX1" fmla="*/ 1170958 w 1170958"/>
                <a:gd name="connsiteY1" fmla="*/ 132116 h 343173"/>
                <a:gd name="connsiteX2" fmla="*/ 1151223 w 1170958"/>
                <a:gd name="connsiteY2" fmla="*/ 250527 h 343173"/>
                <a:gd name="connsiteX3" fmla="*/ 0 w 1170958"/>
                <a:gd name="connsiteY3" fmla="*/ 174875 h 343173"/>
                <a:gd name="connsiteX4" fmla="*/ 72362 w 1170958"/>
                <a:gd name="connsiteY4" fmla="*/ 7126 h 343173"/>
                <a:gd name="connsiteX0" fmla="*/ 72362 w 1170958"/>
                <a:gd name="connsiteY0" fmla="*/ 0 h 336047"/>
                <a:gd name="connsiteX1" fmla="*/ 1170958 w 1170958"/>
                <a:gd name="connsiteY1" fmla="*/ 124990 h 336047"/>
                <a:gd name="connsiteX2" fmla="*/ 1151223 w 1170958"/>
                <a:gd name="connsiteY2" fmla="*/ 243401 h 336047"/>
                <a:gd name="connsiteX3" fmla="*/ 0 w 1170958"/>
                <a:gd name="connsiteY3" fmla="*/ 167749 h 336047"/>
                <a:gd name="connsiteX4" fmla="*/ 72362 w 1170958"/>
                <a:gd name="connsiteY4" fmla="*/ 0 h 336047"/>
                <a:gd name="connsiteX0" fmla="*/ 72362 w 1170958"/>
                <a:gd name="connsiteY0" fmla="*/ 0 h 336047"/>
                <a:gd name="connsiteX1" fmla="*/ 1170958 w 1170958"/>
                <a:gd name="connsiteY1" fmla="*/ 124990 h 336047"/>
                <a:gd name="connsiteX2" fmla="*/ 1151223 w 1170958"/>
                <a:gd name="connsiteY2" fmla="*/ 243401 h 336047"/>
                <a:gd name="connsiteX3" fmla="*/ 0 w 1170958"/>
                <a:gd name="connsiteY3" fmla="*/ 167749 h 336047"/>
                <a:gd name="connsiteX4" fmla="*/ 72362 w 1170958"/>
                <a:gd name="connsiteY4" fmla="*/ 0 h 336047"/>
                <a:gd name="connsiteX0" fmla="*/ 72362 w 1170958"/>
                <a:gd name="connsiteY0" fmla="*/ 0 h 336047"/>
                <a:gd name="connsiteX1" fmla="*/ 1170958 w 1170958"/>
                <a:gd name="connsiteY1" fmla="*/ 124990 h 336047"/>
                <a:gd name="connsiteX2" fmla="*/ 1151223 w 1170958"/>
                <a:gd name="connsiteY2" fmla="*/ 243401 h 336047"/>
                <a:gd name="connsiteX3" fmla="*/ 0 w 1170958"/>
                <a:gd name="connsiteY3" fmla="*/ 167749 h 336047"/>
                <a:gd name="connsiteX4" fmla="*/ 72362 w 1170958"/>
                <a:gd name="connsiteY4" fmla="*/ 0 h 336047"/>
                <a:gd name="connsiteX0" fmla="*/ 72362 w 1170958"/>
                <a:gd name="connsiteY0" fmla="*/ 0 h 336047"/>
                <a:gd name="connsiteX1" fmla="*/ 1170958 w 1170958"/>
                <a:gd name="connsiteY1" fmla="*/ 124990 h 336047"/>
                <a:gd name="connsiteX2" fmla="*/ 1151223 w 1170958"/>
                <a:gd name="connsiteY2" fmla="*/ 243401 h 336047"/>
                <a:gd name="connsiteX3" fmla="*/ 0 w 1170958"/>
                <a:gd name="connsiteY3" fmla="*/ 167749 h 336047"/>
                <a:gd name="connsiteX4" fmla="*/ 72362 w 1170958"/>
                <a:gd name="connsiteY4" fmla="*/ 0 h 336047"/>
                <a:gd name="connsiteX0" fmla="*/ 72362 w 1170958"/>
                <a:gd name="connsiteY0" fmla="*/ 0 h 336047"/>
                <a:gd name="connsiteX1" fmla="*/ 1170958 w 1170958"/>
                <a:gd name="connsiteY1" fmla="*/ 124990 h 336047"/>
                <a:gd name="connsiteX2" fmla="*/ 1151223 w 1170958"/>
                <a:gd name="connsiteY2" fmla="*/ 243401 h 336047"/>
                <a:gd name="connsiteX3" fmla="*/ 0 w 1170958"/>
                <a:gd name="connsiteY3" fmla="*/ 167749 h 336047"/>
                <a:gd name="connsiteX4" fmla="*/ 72362 w 1170958"/>
                <a:gd name="connsiteY4" fmla="*/ 0 h 336047"/>
                <a:gd name="connsiteX0" fmla="*/ 72362 w 1206042"/>
                <a:gd name="connsiteY0" fmla="*/ 0 h 336047"/>
                <a:gd name="connsiteX1" fmla="*/ 1170958 w 1206042"/>
                <a:gd name="connsiteY1" fmla="*/ 124990 h 336047"/>
                <a:gd name="connsiteX2" fmla="*/ 1151223 w 1206042"/>
                <a:gd name="connsiteY2" fmla="*/ 243401 h 336047"/>
                <a:gd name="connsiteX3" fmla="*/ 0 w 1206042"/>
                <a:gd name="connsiteY3" fmla="*/ 167749 h 336047"/>
                <a:gd name="connsiteX4" fmla="*/ 72362 w 1206042"/>
                <a:gd name="connsiteY4" fmla="*/ 0 h 336047"/>
                <a:gd name="connsiteX0" fmla="*/ 72362 w 1206042"/>
                <a:gd name="connsiteY0" fmla="*/ 0 h 336047"/>
                <a:gd name="connsiteX1" fmla="*/ 1170958 w 1206042"/>
                <a:gd name="connsiteY1" fmla="*/ 124990 h 336047"/>
                <a:gd name="connsiteX2" fmla="*/ 1151223 w 1206042"/>
                <a:gd name="connsiteY2" fmla="*/ 243401 h 336047"/>
                <a:gd name="connsiteX3" fmla="*/ 0 w 1206042"/>
                <a:gd name="connsiteY3" fmla="*/ 167749 h 336047"/>
                <a:gd name="connsiteX4" fmla="*/ 72362 w 1206042"/>
                <a:gd name="connsiteY4" fmla="*/ 0 h 336047"/>
                <a:gd name="connsiteX0" fmla="*/ 98675 w 1206042"/>
                <a:gd name="connsiteY0" fmla="*/ 0 h 306445"/>
                <a:gd name="connsiteX1" fmla="*/ 1170958 w 1206042"/>
                <a:gd name="connsiteY1" fmla="*/ 95388 h 306445"/>
                <a:gd name="connsiteX2" fmla="*/ 1151223 w 1206042"/>
                <a:gd name="connsiteY2" fmla="*/ 213799 h 306445"/>
                <a:gd name="connsiteX3" fmla="*/ 0 w 1206042"/>
                <a:gd name="connsiteY3" fmla="*/ 138147 h 306445"/>
                <a:gd name="connsiteX4" fmla="*/ 98675 w 1206042"/>
                <a:gd name="connsiteY4" fmla="*/ 0 h 306445"/>
                <a:gd name="connsiteX0" fmla="*/ 98675 w 1206042"/>
                <a:gd name="connsiteY0" fmla="*/ 0 h 306445"/>
                <a:gd name="connsiteX1" fmla="*/ 1170958 w 1206042"/>
                <a:gd name="connsiteY1" fmla="*/ 95388 h 306445"/>
                <a:gd name="connsiteX2" fmla="*/ 1151223 w 1206042"/>
                <a:gd name="connsiteY2" fmla="*/ 213799 h 306445"/>
                <a:gd name="connsiteX3" fmla="*/ 0 w 1206042"/>
                <a:gd name="connsiteY3" fmla="*/ 138147 h 306445"/>
                <a:gd name="connsiteX4" fmla="*/ 98675 w 1206042"/>
                <a:gd name="connsiteY4" fmla="*/ 0 h 306445"/>
                <a:gd name="connsiteX0" fmla="*/ 98675 w 1206042"/>
                <a:gd name="connsiteY0" fmla="*/ 0 h 306445"/>
                <a:gd name="connsiteX1" fmla="*/ 1170958 w 1206042"/>
                <a:gd name="connsiteY1" fmla="*/ 95388 h 306445"/>
                <a:gd name="connsiteX2" fmla="*/ 1151223 w 1206042"/>
                <a:gd name="connsiteY2" fmla="*/ 213799 h 306445"/>
                <a:gd name="connsiteX3" fmla="*/ 0 w 1206042"/>
                <a:gd name="connsiteY3" fmla="*/ 138147 h 306445"/>
                <a:gd name="connsiteX4" fmla="*/ 98675 w 1206042"/>
                <a:gd name="connsiteY4" fmla="*/ 0 h 306445"/>
                <a:gd name="connsiteX0" fmla="*/ 98675 w 1186307"/>
                <a:gd name="connsiteY0" fmla="*/ 0 h 306445"/>
                <a:gd name="connsiteX1" fmla="*/ 1151223 w 1186307"/>
                <a:gd name="connsiteY1" fmla="*/ 88810 h 306445"/>
                <a:gd name="connsiteX2" fmla="*/ 1151223 w 1186307"/>
                <a:gd name="connsiteY2" fmla="*/ 213799 h 306445"/>
                <a:gd name="connsiteX3" fmla="*/ 0 w 1186307"/>
                <a:gd name="connsiteY3" fmla="*/ 138147 h 306445"/>
                <a:gd name="connsiteX4" fmla="*/ 98675 w 1186307"/>
                <a:gd name="connsiteY4" fmla="*/ 0 h 306445"/>
                <a:gd name="connsiteX0" fmla="*/ 98675 w 1186307"/>
                <a:gd name="connsiteY0" fmla="*/ 0 h 306445"/>
                <a:gd name="connsiteX1" fmla="*/ 1151223 w 1186307"/>
                <a:gd name="connsiteY1" fmla="*/ 88810 h 306445"/>
                <a:gd name="connsiteX2" fmla="*/ 1151223 w 1186307"/>
                <a:gd name="connsiteY2" fmla="*/ 213799 h 306445"/>
                <a:gd name="connsiteX3" fmla="*/ 0 w 1186307"/>
                <a:gd name="connsiteY3" fmla="*/ 138147 h 306445"/>
                <a:gd name="connsiteX4" fmla="*/ 98675 w 1186307"/>
                <a:gd name="connsiteY4" fmla="*/ 0 h 306445"/>
                <a:gd name="connsiteX0" fmla="*/ 98675 w 1186307"/>
                <a:gd name="connsiteY0" fmla="*/ 0 h 309735"/>
                <a:gd name="connsiteX1" fmla="*/ 1151223 w 1186307"/>
                <a:gd name="connsiteY1" fmla="*/ 88810 h 309735"/>
                <a:gd name="connsiteX2" fmla="*/ 1170958 w 1186307"/>
                <a:gd name="connsiteY2" fmla="*/ 217089 h 309735"/>
                <a:gd name="connsiteX3" fmla="*/ 0 w 1186307"/>
                <a:gd name="connsiteY3" fmla="*/ 138147 h 309735"/>
                <a:gd name="connsiteX4" fmla="*/ 98675 w 1186307"/>
                <a:gd name="connsiteY4" fmla="*/ 0 h 309735"/>
                <a:gd name="connsiteX0" fmla="*/ 98675 w 1186307"/>
                <a:gd name="connsiteY0" fmla="*/ 0 h 309735"/>
                <a:gd name="connsiteX1" fmla="*/ 1151223 w 1186307"/>
                <a:gd name="connsiteY1" fmla="*/ 88810 h 309735"/>
                <a:gd name="connsiteX2" fmla="*/ 1170958 w 1186307"/>
                <a:gd name="connsiteY2" fmla="*/ 217089 h 309735"/>
                <a:gd name="connsiteX3" fmla="*/ 0 w 1186307"/>
                <a:gd name="connsiteY3" fmla="*/ 138147 h 309735"/>
                <a:gd name="connsiteX4" fmla="*/ 98675 w 1186307"/>
                <a:gd name="connsiteY4" fmla="*/ 0 h 309735"/>
                <a:gd name="connsiteX0" fmla="*/ 98675 w 1170958"/>
                <a:gd name="connsiteY0" fmla="*/ 0 h 309735"/>
                <a:gd name="connsiteX1" fmla="*/ 1151223 w 1170958"/>
                <a:gd name="connsiteY1" fmla="*/ 88810 h 309735"/>
                <a:gd name="connsiteX2" fmla="*/ 1170958 w 1170958"/>
                <a:gd name="connsiteY2" fmla="*/ 217089 h 309735"/>
                <a:gd name="connsiteX3" fmla="*/ 0 w 1170958"/>
                <a:gd name="connsiteY3" fmla="*/ 138147 h 309735"/>
                <a:gd name="connsiteX4" fmla="*/ 98675 w 1170958"/>
                <a:gd name="connsiteY4" fmla="*/ 0 h 309735"/>
                <a:gd name="connsiteX0" fmla="*/ 98675 w 1175344"/>
                <a:gd name="connsiteY0" fmla="*/ 0 h 309735"/>
                <a:gd name="connsiteX1" fmla="*/ 1151223 w 1175344"/>
                <a:gd name="connsiteY1" fmla="*/ 88810 h 309735"/>
                <a:gd name="connsiteX2" fmla="*/ 1170958 w 1175344"/>
                <a:gd name="connsiteY2" fmla="*/ 217089 h 309735"/>
                <a:gd name="connsiteX3" fmla="*/ 0 w 1175344"/>
                <a:gd name="connsiteY3" fmla="*/ 138147 h 309735"/>
                <a:gd name="connsiteX4" fmla="*/ 98675 w 1175344"/>
                <a:gd name="connsiteY4" fmla="*/ 0 h 309735"/>
                <a:gd name="connsiteX0" fmla="*/ 98675 w 1175344"/>
                <a:gd name="connsiteY0" fmla="*/ 0 h 283422"/>
                <a:gd name="connsiteX1" fmla="*/ 1151223 w 1175344"/>
                <a:gd name="connsiteY1" fmla="*/ 88810 h 283422"/>
                <a:gd name="connsiteX2" fmla="*/ 1170958 w 1175344"/>
                <a:gd name="connsiteY2" fmla="*/ 217089 h 283422"/>
                <a:gd name="connsiteX3" fmla="*/ 0 w 1175344"/>
                <a:gd name="connsiteY3" fmla="*/ 138147 h 283422"/>
                <a:gd name="connsiteX4" fmla="*/ 98675 w 1175344"/>
                <a:gd name="connsiteY4" fmla="*/ 0 h 283422"/>
                <a:gd name="connsiteX0" fmla="*/ 108543 w 1185212"/>
                <a:gd name="connsiteY0" fmla="*/ 0 h 283422"/>
                <a:gd name="connsiteX1" fmla="*/ 1161091 w 1185212"/>
                <a:gd name="connsiteY1" fmla="*/ 88810 h 283422"/>
                <a:gd name="connsiteX2" fmla="*/ 1180826 w 1185212"/>
                <a:gd name="connsiteY2" fmla="*/ 217089 h 283422"/>
                <a:gd name="connsiteX3" fmla="*/ 0 w 1185212"/>
                <a:gd name="connsiteY3" fmla="*/ 151304 h 283422"/>
                <a:gd name="connsiteX4" fmla="*/ 108543 w 1185212"/>
                <a:gd name="connsiteY4" fmla="*/ 0 h 283422"/>
                <a:gd name="connsiteX0" fmla="*/ 108543 w 1185212"/>
                <a:gd name="connsiteY0" fmla="*/ 0 h 283422"/>
                <a:gd name="connsiteX1" fmla="*/ 1161091 w 1185212"/>
                <a:gd name="connsiteY1" fmla="*/ 88810 h 283422"/>
                <a:gd name="connsiteX2" fmla="*/ 1180826 w 1185212"/>
                <a:gd name="connsiteY2" fmla="*/ 217089 h 283422"/>
                <a:gd name="connsiteX3" fmla="*/ 0 w 1185212"/>
                <a:gd name="connsiteY3" fmla="*/ 151304 h 283422"/>
                <a:gd name="connsiteX4" fmla="*/ 108543 w 1185212"/>
                <a:gd name="connsiteY4" fmla="*/ 0 h 283422"/>
                <a:gd name="connsiteX0" fmla="*/ 108543 w 1185212"/>
                <a:gd name="connsiteY0" fmla="*/ 0 h 283422"/>
                <a:gd name="connsiteX1" fmla="*/ 1161091 w 1185212"/>
                <a:gd name="connsiteY1" fmla="*/ 88810 h 283422"/>
                <a:gd name="connsiteX2" fmla="*/ 1180826 w 1185212"/>
                <a:gd name="connsiteY2" fmla="*/ 217089 h 283422"/>
                <a:gd name="connsiteX3" fmla="*/ 0 w 1185212"/>
                <a:gd name="connsiteY3" fmla="*/ 151304 h 283422"/>
                <a:gd name="connsiteX4" fmla="*/ 108543 w 1185212"/>
                <a:gd name="connsiteY4" fmla="*/ 0 h 283422"/>
                <a:gd name="connsiteX0" fmla="*/ 108543 w 1185212"/>
                <a:gd name="connsiteY0" fmla="*/ 0 h 283422"/>
                <a:gd name="connsiteX1" fmla="*/ 1161091 w 1185212"/>
                <a:gd name="connsiteY1" fmla="*/ 88810 h 283422"/>
                <a:gd name="connsiteX2" fmla="*/ 1180826 w 1185212"/>
                <a:gd name="connsiteY2" fmla="*/ 217089 h 283422"/>
                <a:gd name="connsiteX3" fmla="*/ 0 w 1185212"/>
                <a:gd name="connsiteY3" fmla="*/ 151304 h 283422"/>
                <a:gd name="connsiteX4" fmla="*/ 108543 w 1185212"/>
                <a:gd name="connsiteY4" fmla="*/ 0 h 283422"/>
                <a:gd name="connsiteX0" fmla="*/ 108543 w 1185212"/>
                <a:gd name="connsiteY0" fmla="*/ 0 h 283422"/>
                <a:gd name="connsiteX1" fmla="*/ 1161091 w 1185212"/>
                <a:gd name="connsiteY1" fmla="*/ 88810 h 283422"/>
                <a:gd name="connsiteX2" fmla="*/ 1180826 w 1185212"/>
                <a:gd name="connsiteY2" fmla="*/ 217089 h 283422"/>
                <a:gd name="connsiteX3" fmla="*/ 0 w 1185212"/>
                <a:gd name="connsiteY3" fmla="*/ 151304 h 283422"/>
                <a:gd name="connsiteX4" fmla="*/ 108543 w 1185212"/>
                <a:gd name="connsiteY4" fmla="*/ 0 h 2834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5212" h="283422">
                  <a:moveTo>
                    <a:pt x="108543" y="0"/>
                  </a:moveTo>
                  <a:cubicBezTo>
                    <a:pt x="326728" y="35635"/>
                    <a:pt x="974703" y="252174"/>
                    <a:pt x="1161091" y="88810"/>
                  </a:cubicBezTo>
                  <a:cubicBezTo>
                    <a:pt x="1176439" y="155690"/>
                    <a:pt x="1185212" y="180361"/>
                    <a:pt x="1180826" y="217089"/>
                  </a:cubicBezTo>
                  <a:cubicBezTo>
                    <a:pt x="979088" y="283422"/>
                    <a:pt x="182003" y="192419"/>
                    <a:pt x="0" y="151304"/>
                  </a:cubicBezTo>
                  <a:cubicBezTo>
                    <a:pt x="58110" y="100321"/>
                    <a:pt x="84421" y="105803"/>
                    <a:pt x="108543" y="0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49000"/>
              </a:schemeClr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</Words>
  <Application>Microsoft Office PowerPoint</Application>
  <PresentationFormat>Skærmshow (4:3)</PresentationFormat>
  <Paragraphs>2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2</vt:i4>
      </vt:variant>
    </vt:vector>
  </HeadingPairs>
  <TitlesOfParts>
    <vt:vector size="3" baseType="lpstr">
      <vt:lpstr>Kontortema</vt:lpstr>
      <vt:lpstr>Dias nummer 1</vt:lpstr>
      <vt:lpstr>Dias nummer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Helge</dc:creator>
  <cp:lastModifiedBy>Helge</cp:lastModifiedBy>
  <cp:revision>1</cp:revision>
  <dcterms:created xsi:type="dcterms:W3CDTF">2010-06-07T07:36:52Z</dcterms:created>
  <dcterms:modified xsi:type="dcterms:W3CDTF">2010-06-07T08:54:10Z</dcterms:modified>
</cp:coreProperties>
</file>