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9" r:id="rId12"/>
    <p:sldId id="272" r:id="rId13"/>
    <p:sldId id="271" r:id="rId14"/>
    <p:sldId id="273" r:id="rId15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09" autoAdjust="0"/>
  </p:normalViewPr>
  <p:slideViewPr>
    <p:cSldViewPr snapToGrid="0" showGuides="1">
      <p:cViewPr varScale="1">
        <p:scale>
          <a:sx n="120" d="100"/>
          <a:sy n="120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-3642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5068B8-EAD6-43F2-990E-C5EF515AF992}" type="datetimeFigureOut">
              <a:rPr lang="da-DK" smtClean="0"/>
              <a:t>07-11-2007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234C864-8A5E-48B8-848C-A42F32559073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B0CEAD-E5A7-4AC2-A8F7-579A13E50907}" type="datetimeFigureOut">
              <a:rPr lang="da-DK" smtClean="0"/>
              <a:pPr/>
              <a:t>07-11-2007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069AB4C-6BD7-45DB-843F-FA539929D3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AB4C-6BD7-45DB-843F-FA539929D355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367A-8183-4514-B63A-B4B211ED9E45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6DF2-443F-4F3A-8041-F47DAA44EBDF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A3BA-F824-4C05-849F-2D12F17291AF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222B-CF00-41E4-9714-C38D880899FA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D0C0A53B-9063-4921-87D3-B919D47F1D7F}" type="slidenum">
              <a:rPr lang="da-DK" smtClean="0"/>
              <a:pPr/>
              <a:t>‹nr.›</a:t>
            </a:fld>
            <a:r>
              <a:rPr lang="da-DK" smtClean="0"/>
              <a:t> </a:t>
            </a:r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DA4-B293-4170-8766-3FD2E3FFD9DE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9407-10FE-4886-A6D1-A0D3EB6EEA29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5BF-82A9-46C8-9937-EFD1BAA39DDB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CE15-29DF-40F9-9633-B12A4CF11423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23C7-8329-4BE9-A7FC-7E0016F8245A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EE50-224F-45D1-9334-A893FA4FEB66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8001-F446-45FF-94F2-6781720A9DFD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2AB8-43C5-4D59-B1D6-136D12B4591C}" type="datetime2">
              <a:rPr lang="da-DK" smtClean="0"/>
              <a:pPr/>
              <a:t>7. november 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0A53B-9063-4921-87D3-B919D47F1D7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Skabelon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Lav en </a:t>
            </a:r>
            <a:r>
              <a:rPr lang="da-DK" dirty="0" err="1" smtClean="0"/>
              <a:t>PowerPointskabelon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ved </a:t>
            </a:r>
            <a:r>
              <a:rPr lang="da-DK" dirty="0" smtClean="0"/>
              <a:t>brug af </a:t>
            </a:r>
            <a:r>
              <a:rPr lang="da-DK" dirty="0" smtClean="0"/>
              <a:t>diasmaster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10" y="1523447"/>
            <a:ext cx="6088380" cy="381110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filtype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Filtype | PowerPoint-skabelon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741336" y="2027583"/>
            <a:ext cx="946205" cy="24649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11" y="1523447"/>
            <a:ext cx="6088378" cy="381110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Angiv filnavn</a:t>
            </a:r>
            <a:endParaRPr lang="da-DK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377440" y="3085104"/>
            <a:ext cx="508883" cy="14312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2643182"/>
            <a:ext cx="8186766" cy="3482981"/>
          </a:xfrm>
        </p:spPr>
        <p:txBody>
          <a:bodyPr/>
          <a:lstStyle/>
          <a:p>
            <a:r>
              <a:rPr lang="da-DK" b="1" i="1" dirty="0" smtClean="0"/>
              <a:t>Skriv</a:t>
            </a:r>
            <a:r>
              <a:rPr lang="da-DK" dirty="0" smtClean="0"/>
              <a:t> et navn til din skabelon</a:t>
            </a:r>
            <a:br>
              <a:rPr lang="da-DK" dirty="0" smtClean="0"/>
            </a:br>
            <a:r>
              <a:rPr lang="da-DK" sz="2000" dirty="0" smtClean="0"/>
              <a:t>(filen skal placeres </a:t>
            </a:r>
            <a:r>
              <a:rPr lang="da-DK" sz="2000" dirty="0" smtClean="0"/>
              <a:t>i mappen: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000" dirty="0" smtClean="0"/>
              <a:t>C:\Documents and </a:t>
            </a:r>
            <a:r>
              <a:rPr lang="da-DK" sz="2000" dirty="0" err="1" smtClean="0"/>
              <a:t>Settings</a:t>
            </a:r>
            <a:r>
              <a:rPr lang="da-DK" sz="2000" dirty="0" err="1" smtClean="0"/>
              <a:t>\&lt;bruger&gt;\Programdata\Microsoft\Templates</a:t>
            </a:r>
            <a:r>
              <a:rPr lang="da-DK" sz="2000" dirty="0" smtClean="0"/>
              <a:t>)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10" y="1149663"/>
            <a:ext cx="6088380" cy="455867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 præsentation ud fra skabelon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143372" y="1214422"/>
            <a:ext cx="3400420" cy="1571636"/>
          </a:xfrm>
        </p:spPr>
        <p:txBody>
          <a:bodyPr/>
          <a:lstStyle/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err="1" smtClean="0"/>
              <a:t>Officeknappen</a:t>
            </a:r>
            <a:endParaRPr lang="da-DK" b="1" dirty="0" smtClean="0"/>
          </a:p>
          <a:p>
            <a:r>
              <a:rPr lang="da-DK" b="1" i="1" dirty="0" smtClean="0"/>
              <a:t>Vælg </a:t>
            </a:r>
            <a:r>
              <a:rPr lang="da-DK" b="1" dirty="0" smtClean="0"/>
              <a:t>Ny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Mine Skabeloner</a:t>
            </a:r>
            <a:endParaRPr lang="da-DK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1868556" y="1311963"/>
            <a:ext cx="2297926" cy="13517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2305876" y="1661822"/>
            <a:ext cx="1876509" cy="230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3784819" y="2464904"/>
            <a:ext cx="477079" cy="10654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10" y="1457137"/>
            <a:ext cx="6088380" cy="39437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Find en skabelon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3643315"/>
            <a:ext cx="3114668" cy="1643074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en skabelon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OK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1351722" y="2814761"/>
            <a:ext cx="1007827" cy="89849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932167" y="4309605"/>
            <a:ext cx="3633745" cy="7394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9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850" y="1457137"/>
            <a:ext cx="5258300" cy="39437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Brug skabelonen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Nu er du parat til at lægge indhold i din præsentation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Åben diasmaster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3214678" y="2500306"/>
            <a:ext cx="3114668" cy="3340105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Vis 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Diasmaster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4572000" y="1571612"/>
            <a:ext cx="857256" cy="107157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3000364" y="1714488"/>
            <a:ext cx="642942" cy="14287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 animBg="1"/>
      <p:bldP spid="10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Diasmaster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000496" y="1571612"/>
            <a:ext cx="4500594" cy="4525963"/>
          </a:xfrm>
        </p:spPr>
        <p:txBody>
          <a:bodyPr/>
          <a:lstStyle/>
          <a:p>
            <a:r>
              <a:rPr lang="da-DK" b="1" i="1" dirty="0" smtClean="0"/>
              <a:t>Markér</a:t>
            </a:r>
            <a:r>
              <a:rPr lang="da-DK" dirty="0" smtClean="0"/>
              <a:t> den første miniaturedias</a:t>
            </a:r>
            <a:br>
              <a:rPr lang="da-DK" dirty="0" smtClean="0"/>
            </a:br>
            <a:r>
              <a:rPr lang="da-DK" dirty="0" smtClean="0"/>
              <a:t>(De ændringer, der laves i denne, slår igennem på alle typer layout)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>
            <a:off x="2214545" y="1796994"/>
            <a:ext cx="1840619" cy="917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Rediger typografi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214810" y="1357298"/>
            <a:ext cx="4400584" cy="4525963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dirty="0" smtClean="0"/>
              <a:t>fanen </a:t>
            </a:r>
            <a:r>
              <a:rPr lang="da-DK" b="1" dirty="0" smtClean="0"/>
              <a:t>Startside</a:t>
            </a:r>
            <a:endParaRPr lang="da-DK" b="1" dirty="0" smtClean="0"/>
          </a:p>
          <a:p>
            <a:r>
              <a:rPr lang="da-DK" b="1" i="1" dirty="0" smtClean="0"/>
              <a:t>Markér</a:t>
            </a:r>
            <a:r>
              <a:rPr lang="da-DK" dirty="0" smtClean="0"/>
              <a:t> en pladsholder</a:t>
            </a:r>
          </a:p>
          <a:p>
            <a:r>
              <a:rPr lang="da-DK" b="1" i="1" dirty="0" smtClean="0"/>
              <a:t>Redigér</a:t>
            </a:r>
            <a:r>
              <a:rPr lang="da-DK" dirty="0" smtClean="0"/>
              <a:t> skriftstørrelse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3037398" y="1423284"/>
            <a:ext cx="1168842" cy="1431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3776870" y="2067338"/>
            <a:ext cx="500932" cy="11211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3840480" y="1979875"/>
            <a:ext cx="429370" cy="461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Indsæt baggrundsgrafik</a:t>
            </a:r>
            <a:endParaRPr lang="da-DK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3236181" y="1908312"/>
            <a:ext cx="2528515" cy="24410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5565913" y="1439186"/>
            <a:ext cx="1216549" cy="23376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2000240"/>
            <a:ext cx="7400948" cy="4125923"/>
          </a:xfrm>
        </p:spPr>
        <p:txBody>
          <a:bodyPr/>
          <a:lstStyle/>
          <a:p>
            <a:r>
              <a:rPr lang="da-DK" b="1" i="1" dirty="0" smtClean="0"/>
              <a:t>Find</a:t>
            </a:r>
            <a:r>
              <a:rPr lang="da-DK" dirty="0" smtClean="0"/>
              <a:t> evt. et logo på din PC – </a:t>
            </a:r>
            <a:r>
              <a:rPr lang="da-DK" dirty="0" smtClean="0"/>
              <a:t>anbring det i udklipsholder (CTRL+C)</a:t>
            </a:r>
          </a:p>
          <a:p>
            <a:r>
              <a:rPr lang="da-DK" b="1" i="1" dirty="0" smtClean="0"/>
              <a:t>Tast</a:t>
            </a:r>
            <a:r>
              <a:rPr lang="da-DK" dirty="0" smtClean="0"/>
              <a:t> (</a:t>
            </a:r>
            <a:r>
              <a:rPr lang="da-DK" dirty="0" smtClean="0"/>
              <a:t>CTRL+V) i den åbne master</a:t>
            </a:r>
          </a:p>
          <a:p>
            <a:r>
              <a:rPr lang="da-DK" b="1" i="1" dirty="0" smtClean="0"/>
              <a:t>Alternativt</a:t>
            </a:r>
            <a:r>
              <a:rPr lang="da-DK" dirty="0" smtClean="0"/>
              <a:t> kan du selv tegne det i PowerPoint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Tegnefunktioner | Formater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Placer bagest</a:t>
            </a:r>
            <a:endParaRPr lang="da-DK" b="1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9" grpId="1" animBg="1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Rediger sidefod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da-DK" b="1" i="1" dirty="0" smtClean="0"/>
              <a:t>Vælg </a:t>
            </a:r>
            <a:r>
              <a:rPr lang="da-DK" dirty="0" smtClean="0"/>
              <a:t>fanen </a:t>
            </a:r>
            <a:r>
              <a:rPr lang="da-DK" b="1" dirty="0" smtClean="0"/>
              <a:t>Indsæt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Sidehoved og sidefod</a:t>
            </a:r>
          </a:p>
          <a:p>
            <a:r>
              <a:rPr lang="da-DK" b="1" i="1" dirty="0" smtClean="0"/>
              <a:t>Afmærk og skriv</a:t>
            </a:r>
            <a:r>
              <a:rPr lang="da-DK" b="1" dirty="0" smtClean="0"/>
              <a:t> </a:t>
            </a:r>
            <a:r>
              <a:rPr lang="da-DK" dirty="0" smtClean="0"/>
              <a:t>fx som </a:t>
            </a:r>
            <a:r>
              <a:rPr lang="da-DK" dirty="0" smtClean="0"/>
              <a:t>vist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Anvend på alle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1542554" y="1439185"/>
            <a:ext cx="1463040" cy="28624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4214191" y="1637967"/>
            <a:ext cx="890545" cy="5963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110824" y="2846567"/>
            <a:ext cx="159026" cy="16459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450866" y="3180523"/>
            <a:ext cx="2862470" cy="2484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Rediger baggrund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2099144"/>
            <a:ext cx="4114800" cy="4027019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Diasmaster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Baggrund</a:t>
            </a:r>
          </a:p>
          <a:p>
            <a:r>
              <a:rPr lang="da-DK" b="1" i="1" dirty="0" smtClean="0"/>
              <a:t>Vælg</a:t>
            </a:r>
            <a:r>
              <a:rPr lang="da-DK" b="1" dirty="0" smtClean="0"/>
              <a:t> </a:t>
            </a:r>
            <a:r>
              <a:rPr lang="da-DK" dirty="0" smtClean="0"/>
              <a:t>en baggrundstypografi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2218414" y="1494844"/>
            <a:ext cx="190831" cy="65200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2743200" y="1963969"/>
            <a:ext cx="2218413" cy="818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444779" y="3228230"/>
            <a:ext cx="1876508" cy="461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Luk master</a:t>
            </a:r>
            <a:endParaRPr lang="da-DK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4572000" y="1987825"/>
            <a:ext cx="1900362" cy="116089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252330" y="2476947"/>
            <a:ext cx="4757742" cy="3911609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Diasmaster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</a:t>
            </a:r>
            <a:r>
              <a:rPr lang="da-DK" b="1" dirty="0" smtClean="0"/>
              <a:t>Luk mastervisning</a:t>
            </a:r>
            <a:endParaRPr lang="da-DK" b="1" dirty="0" smtClean="0"/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2504660" y="1470989"/>
            <a:ext cx="699715" cy="1129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uiExpand="1" build="p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10" y="1143000"/>
            <a:ext cx="6088380" cy="457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Gem som skabelon</a:t>
            </a:r>
            <a:endParaRPr lang="da-DK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1733384" y="2798858"/>
            <a:ext cx="675861" cy="1137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457200" y="3429000"/>
            <a:ext cx="4829180" cy="2697163"/>
          </a:xfrm>
        </p:spPr>
        <p:txBody>
          <a:bodyPr/>
          <a:lstStyle/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err="1" smtClean="0"/>
              <a:t>Officeknappen</a:t>
            </a:r>
            <a:endParaRPr lang="da-DK" b="1" dirty="0" smtClean="0"/>
          </a:p>
          <a:p>
            <a:r>
              <a:rPr lang="da-DK" b="1" i="1" dirty="0" smtClean="0"/>
              <a:t>Tryk</a:t>
            </a:r>
            <a:r>
              <a:rPr lang="da-DK" b="1" dirty="0" smtClean="0"/>
              <a:t> Gem som</a:t>
            </a:r>
          </a:p>
          <a:p>
            <a:r>
              <a:rPr lang="da-DK" b="1" i="1" dirty="0" smtClean="0"/>
              <a:t>Vælg</a:t>
            </a:r>
            <a:r>
              <a:rPr lang="da-DK" b="1" dirty="0" smtClean="0"/>
              <a:t> PowerPoint-præsentation</a:t>
            </a: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A53B-9063-4921-87D3-B919D47F1D7F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Diasmaster og PowerPointskabelon</a:t>
            </a:r>
            <a:endParaRPr lang="da-DK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1192697" y="1415331"/>
            <a:ext cx="341906" cy="21309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3698682" y="1975236"/>
            <a:ext cx="149749" cy="23661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uiExpand="1" build="p"/>
      <p:bldP spid="9" grpId="0" animBg="1"/>
      <p:bldP spid="9" grpId="1" animBg="1"/>
      <p:bldP spid="11" grpId="0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215</Words>
  <Application>Microsoft Office PowerPoint</Application>
  <PresentationFormat>Skærmshow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Skabelon</vt:lpstr>
      <vt:lpstr>Åben diasmaster</vt:lpstr>
      <vt:lpstr>Diasmaster</vt:lpstr>
      <vt:lpstr>Rediger typografi</vt:lpstr>
      <vt:lpstr>Indsæt baggrundsgrafik</vt:lpstr>
      <vt:lpstr>Rediger sidefod</vt:lpstr>
      <vt:lpstr>Rediger baggrund</vt:lpstr>
      <vt:lpstr>Luk master</vt:lpstr>
      <vt:lpstr>Gem som skabelon</vt:lpstr>
      <vt:lpstr>Vælg filtype</vt:lpstr>
      <vt:lpstr>Angiv filnavn</vt:lpstr>
      <vt:lpstr>Ny præsentation ud fra skabelon</vt:lpstr>
      <vt:lpstr>Find en skabelon</vt:lpstr>
      <vt:lpstr>Brug skabelonen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42</cp:revision>
  <dcterms:created xsi:type="dcterms:W3CDTF">2007-11-07T07:45:02Z</dcterms:created>
  <dcterms:modified xsi:type="dcterms:W3CDTF">2007-11-07T14:19:28Z</dcterms:modified>
</cp:coreProperties>
</file>