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5E4E-8B15-4D7F-AB6D-69BC9C5D5EC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71F4-F58B-4613-B981-8E3A2B455B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06CC-769A-47AE-A307-27D4C08FA4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4AB4-AF89-48A4-990F-BA7E48D7C95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2001-2F1F-4910-98E9-824F0E61AB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202A-C9B1-4E93-916D-BEFB03EA0D0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003E-24D1-480B-84DB-C373126F261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8354-3C89-4ED1-99D2-4D7FD2F3B7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707E-793E-4AC0-80C5-0574C5BE23C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C556-F58E-4A31-83D1-85BFA06B6A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207F-EB49-4395-8B2F-4553A9BBCC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00070C-753A-4F95-BE65-C2B0E61971A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dirty="0" smtClean="0"/>
          </a:p>
        </p:txBody>
      </p:sp>
      <p:sp>
        <p:nvSpPr>
          <p:cNvPr id="2051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chemeClr val="tx1"/>
                </a:solidFill>
              </a:rPr>
              <a:t>Blomster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orianderblomst"/>
          <p:cNvPicPr>
            <a:picLocks noChangeAspect="1" noChangeArrowheads="1"/>
          </p:cNvPicPr>
          <p:nvPr/>
        </p:nvPicPr>
        <p:blipFill>
          <a:blip r:embed="rId2"/>
          <a:srcRect l="11356" t="12469" r="11816" b="12833"/>
          <a:stretch>
            <a:fillRect/>
          </a:stretch>
        </p:blipFill>
        <p:spPr bwMode="auto">
          <a:xfrm>
            <a:off x="1403350" y="493713"/>
            <a:ext cx="6337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aelkeboette"/>
          <p:cNvPicPr>
            <a:picLocks noChangeAspect="1" noChangeArrowheads="1"/>
          </p:cNvPicPr>
          <p:nvPr/>
        </p:nvPicPr>
        <p:blipFill>
          <a:blip r:embed="rId2"/>
          <a:srcRect l="5714" t="2266" r="5211" b="8661"/>
          <a:stretch>
            <a:fillRect/>
          </a:stretch>
        </p:blipFill>
        <p:spPr bwMode="auto">
          <a:xfrm>
            <a:off x="1763713" y="622300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IMG_3975.jpg"/>
          <p:cNvPicPr>
            <a:picLocks noChangeAspect="1"/>
          </p:cNvPicPr>
          <p:nvPr/>
        </p:nvPicPr>
        <p:blipFill>
          <a:blip r:embed="rId2" cstate="print"/>
          <a:srcRect r="7627"/>
          <a:stretch>
            <a:fillRect/>
          </a:stretch>
        </p:blipFill>
        <p:spPr>
          <a:xfrm>
            <a:off x="678633" y="619116"/>
            <a:ext cx="7786734" cy="5619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vintergæk_udskri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981075"/>
            <a:ext cx="49672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lomst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388" y="503954"/>
            <a:ext cx="7569225" cy="585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_09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099" y="727066"/>
            <a:ext cx="8105802" cy="54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G_1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79200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om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37" y="384979"/>
            <a:ext cx="7658126" cy="60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IMG_3858.JPG"/>
          <p:cNvPicPr>
            <a:picLocks noChangeAspect="1"/>
          </p:cNvPicPr>
          <p:nvPr/>
        </p:nvPicPr>
        <p:blipFill>
          <a:blip r:embed="rId2" cstate="print"/>
          <a:srcRect l="2941" r="3781"/>
          <a:stretch>
            <a:fillRect/>
          </a:stretch>
        </p:blipFill>
        <p:spPr>
          <a:xfrm>
            <a:off x="607191" y="595304"/>
            <a:ext cx="7929618" cy="56673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lom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71" y="562500"/>
            <a:ext cx="7643058" cy="57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ose1"/>
          <p:cNvPicPr>
            <a:picLocks noChangeAspect="1" noChangeArrowheads="1"/>
          </p:cNvPicPr>
          <p:nvPr/>
        </p:nvPicPr>
        <p:blipFill>
          <a:blip r:embed="rId2"/>
          <a:srcRect l="7585" t="5887" r="7526" b="11403"/>
          <a:stretch>
            <a:fillRect/>
          </a:stretch>
        </p:blipFill>
        <p:spPr bwMode="auto">
          <a:xfrm>
            <a:off x="1004875" y="462880"/>
            <a:ext cx="7134251" cy="59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3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4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5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6.xml><?xml version="1.0" encoding="utf-8"?>
<a:themeOverride xmlns:a="http://schemas.openxmlformats.org/drawingml/2006/main">
  <a:clrScheme name="Standard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</Words>
  <Application>Microsoft Office PowerPoint</Application>
  <PresentationFormat>Skærmshow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Standarddesign</vt:lpstr>
      <vt:lpstr>Blomster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Blomster-eksempel til indsættelse af lyd</dc:title>
  <dc:creator>Helge Blom Andersen</dc:creator>
  <cp:lastModifiedBy>Helge Blom Andersen</cp:lastModifiedBy>
  <cp:revision>27</cp:revision>
  <dcterms:created xsi:type="dcterms:W3CDTF">2006-03-29T18:56:17Z</dcterms:created>
  <dcterms:modified xsi:type="dcterms:W3CDTF">2007-11-01T15:07:38Z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">
    <vt:lpwstr>PowerPointEx</vt:lpwstr>
  </property>
</Properties>
</file>