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13CA0-ABC3-4DF7-991B-4B3DAC1D2300}" type="datetimeFigureOut">
              <a:rPr lang="da-DK" smtClean="0"/>
              <a:t>11-01-2010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F23C-09A4-453F-8DA5-77B1C4B33C1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sorte-jan.dk/billeder/delfin.gif&amp;imgrefurl=http://www.sorte-jan.dk/&amp;usg=__61uR_QYFeZANd_YoQ6K1L6Ezq0I=&amp;h=448&amp;w=604&amp;sz=5&amp;hl=da&amp;start=9&amp;um=1&amp;tbnid=oLScTio1hDmT9M:&amp;tbnh=100&amp;tbnw=135&amp;prev=/images%3Fq%3Ddelfin%26hl%3Dda%26rls%3Dcom.microsoft:da:IE-SearchBox%26rlz%3D1I7GZEF_da%26sa%3DX%26um%3D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0.gstatic.com/images?q=tbn:oLScTio1hDmT9M%3Ahttp://www.sorte-jan.dk/billeder/delfi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714620"/>
            <a:ext cx="1285875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</cp:revision>
  <dcterms:created xsi:type="dcterms:W3CDTF">2010-01-11T08:45:25Z</dcterms:created>
  <dcterms:modified xsi:type="dcterms:W3CDTF">2010-01-11T09:30:46Z</dcterms:modified>
</cp:coreProperties>
</file>