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1" r:id="rId3"/>
    <p:sldId id="260" r:id="rId4"/>
    <p:sldId id="257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Center for Undervisningsmidler</a:t>
            </a:r>
          </a:p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0364-1302-4A59-AD11-9DA74B843CBC}" type="datetimeFigureOut">
              <a:rPr lang="da-DK" smtClean="0"/>
              <a:pPr/>
              <a:t>22-01-2008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Center for Undervisningsmidler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2396-66F0-4D87-B5C5-5FD5EAC248E2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3313" name="Picture 1" descr="\\server8\brugere\helge\skrivebord\ucllogo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01090" y="6072206"/>
            <a:ext cx="533397" cy="68225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lasseledelse.dk/Fotoreportage/indeks.ht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\\server8\brugere\helge\skrivebord\komR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857364"/>
            <a:ext cx="5486400" cy="1884363"/>
          </a:xfrm>
          <a:prstGeom prst="rect">
            <a:avLst/>
          </a:prstGeom>
          <a:noFill/>
        </p:spPr>
      </p:pic>
      <p:sp>
        <p:nvSpPr>
          <p:cNvPr id="10" name="Pladsholder til indhold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00372"/>
            <a:ext cx="7772400" cy="1362075"/>
          </a:xfrm>
        </p:spPr>
        <p:txBody>
          <a:bodyPr>
            <a:noAutofit/>
          </a:bodyPr>
          <a:lstStyle/>
          <a:p>
            <a:r>
              <a:rPr lang="da-DK" sz="2000" b="0" dirty="0" smtClean="0"/>
              <a:t>Speakers</a:t>
            </a:r>
            <a:br>
              <a:rPr lang="da-DK" sz="2000" b="0" dirty="0" smtClean="0"/>
            </a:br>
            <a:r>
              <a:rPr lang="da-DK" sz="2000" b="0" dirty="0" smtClean="0"/>
              <a:t>   Professor Daniel N. Stern, </a:t>
            </a:r>
            <a:r>
              <a:rPr lang="da-DK" sz="2000" b="0" dirty="0" err="1" smtClean="0"/>
              <a:t>Geneva</a:t>
            </a:r>
            <a:r>
              <a:rPr lang="da-DK" sz="2000" b="0" dirty="0" smtClean="0"/>
              <a:t/>
            </a:r>
            <a:br>
              <a:rPr lang="da-DK" sz="2000" b="0" dirty="0" smtClean="0"/>
            </a:br>
            <a:r>
              <a:rPr lang="da-DK" sz="2000" b="0" dirty="0" smtClean="0"/>
              <a:t>   Professor Stein </a:t>
            </a:r>
            <a:r>
              <a:rPr lang="da-DK" sz="2000" b="0" dirty="0" err="1" smtClean="0"/>
              <a:t>Bråten</a:t>
            </a:r>
            <a:r>
              <a:rPr lang="da-DK" sz="2000" b="0" dirty="0" smtClean="0"/>
              <a:t>, Oslo</a:t>
            </a:r>
            <a:r>
              <a:rPr lang="da-DK" sz="2000" dirty="0" smtClean="0"/>
              <a:t/>
            </a:r>
            <a:br>
              <a:rPr lang="da-DK" sz="2000" dirty="0" smtClean="0"/>
            </a:br>
            <a:endParaRPr lang="da-DK" sz="20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5800" y="928670"/>
            <a:ext cx="7772400" cy="19780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Dynamics of Lived Experience and Participant Learning –</a:t>
            </a:r>
          </a:p>
          <a:p>
            <a:r>
              <a:rPr lang="en-US" sz="2400" dirty="0" smtClean="0"/>
              <a:t>Implications for Theory and Pedagogy</a:t>
            </a:r>
          </a:p>
          <a:p>
            <a:endParaRPr lang="da-DK" sz="2400" dirty="0"/>
          </a:p>
        </p:txBody>
      </p:sp>
      <p:sp>
        <p:nvSpPr>
          <p:cNvPr id="4" name="Tekstboks 3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72400" cy="1362075"/>
          </a:xfrm>
        </p:spPr>
        <p:txBody>
          <a:bodyPr/>
          <a:lstStyle/>
          <a:p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Superkonference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>
          <a:xfrm>
            <a:off x="685800" y="1785926"/>
            <a:ext cx="7772400" cy="2428881"/>
          </a:xfrm>
        </p:spPr>
        <p:txBody>
          <a:bodyPr>
            <a:noAutofit/>
          </a:bodyPr>
          <a:lstStyle/>
          <a:p>
            <a:endParaRPr lang="da-DK" sz="2800" dirty="0" smtClean="0"/>
          </a:p>
          <a:p>
            <a:endParaRPr lang="da-DK" sz="2800" dirty="0" smtClean="0"/>
          </a:p>
          <a:p>
            <a:r>
              <a:rPr lang="da-DK" sz="2800" dirty="0" smtClean="0"/>
              <a:t>på</a:t>
            </a:r>
          </a:p>
          <a:p>
            <a:r>
              <a:rPr lang="da-DK" sz="2800" dirty="0" err="1" smtClean="0"/>
              <a:t>University</a:t>
            </a:r>
            <a:r>
              <a:rPr lang="da-DK" sz="2800" dirty="0" smtClean="0"/>
              <a:t> College </a:t>
            </a:r>
            <a:r>
              <a:rPr lang="da-DK" sz="2800" dirty="0" err="1" smtClean="0"/>
              <a:t>Lillebaelt</a:t>
            </a:r>
            <a:r>
              <a:rPr lang="da-DK" sz="2800" dirty="0" smtClean="0"/>
              <a:t>,</a:t>
            </a:r>
          </a:p>
          <a:p>
            <a:r>
              <a:rPr lang="da-DK" sz="2800" dirty="0" smtClean="0"/>
              <a:t>Asylgade 7-9 Odense C, Denmark</a:t>
            </a:r>
          </a:p>
          <a:p>
            <a:r>
              <a:rPr lang="da-DK" sz="2800" dirty="0" smtClean="0"/>
              <a:t>d. 3. April 2008 </a:t>
            </a:r>
          </a:p>
          <a:p>
            <a:endParaRPr lang="da-DK" sz="2800" dirty="0"/>
          </a:p>
        </p:txBody>
      </p:sp>
      <p:pic>
        <p:nvPicPr>
          <p:cNvPr id="15362" name="Picture 2" descr="Klasseledelse00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571876"/>
            <a:ext cx="3682867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kstboks 5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ommunikation-relationer.dk/images/Ster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857231"/>
            <a:ext cx="1504950" cy="1704976"/>
          </a:xfrm>
          <a:prstGeom prst="rect">
            <a:avLst/>
          </a:prstGeom>
          <a:noFill/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844553"/>
            <a:ext cx="3008313" cy="1162050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Daniel Stern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half" idx="2"/>
          </p:nvPr>
        </p:nvSpPr>
        <p:spPr>
          <a:xfrm>
            <a:off x="457200" y="2571744"/>
            <a:ext cx="3008313" cy="2548749"/>
          </a:xfrm>
        </p:spPr>
        <p:txBody>
          <a:bodyPr/>
          <a:lstStyle/>
          <a:p>
            <a:r>
              <a:rPr lang="en-US" dirty="0" smtClean="0"/>
              <a:t>Professor of Psychology at the University of Geneva and adjunct professor of Psychiatry at Cornell University Medical Centre – New York Hospital</a:t>
            </a:r>
            <a:endParaRPr lang="en-US" dirty="0"/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5143504" y="844553"/>
            <a:ext cx="3008313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da-DK" sz="2000" b="1" dirty="0" smtClean="0">
                <a:latin typeface="+mj-lt"/>
                <a:ea typeface="+mj-ea"/>
                <a:cs typeface="+mj-cs"/>
              </a:rPr>
              <a:t/>
            </a:r>
            <a:br>
              <a:rPr lang="da-DK" sz="2000" b="1" dirty="0" smtClean="0">
                <a:latin typeface="+mj-lt"/>
                <a:ea typeface="+mj-ea"/>
                <a:cs typeface="+mj-cs"/>
              </a:rPr>
            </a:br>
            <a:r>
              <a:rPr lang="da-DK" sz="2000" b="1" dirty="0" smtClean="0">
                <a:latin typeface="+mj-lt"/>
                <a:ea typeface="+mj-ea"/>
                <a:cs typeface="+mj-cs"/>
              </a:rPr>
              <a:t>Stein </a:t>
            </a:r>
            <a:r>
              <a:rPr lang="da-DK" sz="2000" b="1" dirty="0" err="1" smtClean="0">
                <a:latin typeface="+mj-lt"/>
                <a:ea typeface="+mj-ea"/>
                <a:cs typeface="+mj-cs"/>
              </a:rPr>
              <a:t>Bråten</a:t>
            </a: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ladsholder til tekst 4"/>
          <p:cNvSpPr txBox="1">
            <a:spLocks/>
          </p:cNvSpPr>
          <p:nvPr/>
        </p:nvSpPr>
        <p:spPr>
          <a:xfrm>
            <a:off x="5143504" y="2500305"/>
            <a:ext cx="3008313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1400" dirty="0" smtClean="0"/>
              <a:t>Professor Emeritus, Dr. </a:t>
            </a:r>
            <a:r>
              <a:rPr lang="en-US" sz="1400" dirty="0" err="1" smtClean="0"/>
              <a:t>philos</a:t>
            </a:r>
            <a:r>
              <a:rPr lang="en-US" sz="1400" dirty="0" smtClean="0"/>
              <a:t> in psychology at the University of Oslo.</a:t>
            </a:r>
          </a:p>
          <a:p>
            <a:pPr lvl="0">
              <a:spcBef>
                <a:spcPct val="20000"/>
              </a:spcBef>
            </a:pPr>
            <a:r>
              <a:rPr lang="en-US" sz="1400" dirty="0" smtClean="0"/>
              <a:t>Head of Theory Forum on Preverbal </a:t>
            </a:r>
            <a:r>
              <a:rPr lang="en-US" sz="1400" dirty="0" err="1" smtClean="0"/>
              <a:t>Intersubjectivity</a:t>
            </a:r>
            <a:r>
              <a:rPr lang="en-US" sz="1400" dirty="0" smtClean="0"/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 descr="http://www.kommunikation-relationer.dk/images/bilde_stein_brat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857231"/>
            <a:ext cx="1504950" cy="1704976"/>
          </a:xfrm>
          <a:prstGeom prst="rect">
            <a:avLst/>
          </a:prstGeom>
          <a:noFill/>
        </p:spPr>
      </p:pic>
      <p:sp>
        <p:nvSpPr>
          <p:cNvPr id="9" name="Tekstboks 8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Konferencen holdes i Asylgade 7-9</a:t>
            </a:r>
            <a:endParaRPr lang="da-DK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ladsholder til indhold 5" descr="Klasseledelse07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58845" y="1600200"/>
            <a:ext cx="3017309" cy="4525963"/>
          </a:xfrm>
        </p:spPr>
      </p:pic>
      <p:pic>
        <p:nvPicPr>
          <p:cNvPr id="9" name="Pladsholder til indhold 8" descr="Klasseledelse05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07396" y="1600200"/>
            <a:ext cx="2738208" cy="4525963"/>
          </a:xfrm>
        </p:spPr>
      </p:pic>
      <p:sp>
        <p:nvSpPr>
          <p:cNvPr id="5" name="Tekstboks 4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50199" y="1997839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Målgruppe</a:t>
            </a:r>
            <a:r>
              <a:rPr lang="da-D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r>
              <a:rPr lang="da-DK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Psykologer, universitetsansatte og studerende, professionsskoleundervisere og studerende, skoleledere, lærere, pædagoger, sundhedspersonale, konsulenter og andre interesserede.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 err="1" smtClean="0"/>
              <a:t>www.kommunikation-relationer.dk</a:t>
            </a:r>
            <a:endParaRPr lang="da-DK" sz="32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sz="3200" dirty="0" smtClean="0"/>
              <a:t>Læs mere</a:t>
            </a:r>
            <a:endParaRPr lang="da-DK" sz="3200" dirty="0"/>
          </a:p>
        </p:txBody>
      </p:sp>
      <p:sp>
        <p:nvSpPr>
          <p:cNvPr id="4" name="Tekstboks 3"/>
          <p:cNvSpPr txBox="1"/>
          <p:nvPr/>
        </p:nvSpPr>
        <p:spPr>
          <a:xfrm>
            <a:off x="3009393" y="6211669"/>
            <a:ext cx="3125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Center for Undervisningsmidler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130</Words>
  <Application>Microsoft Office PowerPoint</Application>
  <PresentationFormat>Skærmshow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Dias nummer 1</vt:lpstr>
      <vt:lpstr>Speakers    Professor Daniel N. Stern, Geneva    Professor Stein Bråten, Oslo </vt:lpstr>
      <vt:lpstr>Superkonference</vt:lpstr>
      <vt:lpstr> Daniel Stern</vt:lpstr>
      <vt:lpstr>Konferencen holdes i Asylgade 7-9</vt:lpstr>
      <vt:lpstr>Dias nummer 6</vt:lpstr>
      <vt:lpstr>www.kommunikation-relationer.dk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25</cp:revision>
  <dcterms:created xsi:type="dcterms:W3CDTF">2008-01-21T10:18:10Z</dcterms:created>
  <dcterms:modified xsi:type="dcterms:W3CDTF">2008-01-22T14:29:44Z</dcterms:modified>
</cp:coreProperties>
</file>