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7099300" cy="102346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htmlPubPr pubBrowser="v4" r:id="rId1">
    <p:sldAll/>
  </p:htmlPubPr>
  <p:webPr showAnimation="1" imgSz="1024x768" encoding="windows-1252" clr="browser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41" autoAdjust="0"/>
  </p:normalViewPr>
  <p:slideViewPr>
    <p:cSldViewPr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http://web-uv.acu-vejle.dk/PowerPoint2007/ppweb/web_med_powerpoint.mht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9E2DF7F-3A5B-45AD-A858-55D8FC75FA39}" type="datetimeFigureOut">
              <a:rPr lang="da-DK" smtClean="0"/>
              <a:t>13-11-2007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FE6FCFB-AFAA-4605-B0E7-5D67086889D4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a-DK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9E25E47-D01E-4459-B5CD-F2E204DE4239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BFB21-C8F5-4A43-9755-A4AD08F34C76}" type="slidenum">
              <a:rPr lang="da-DK"/>
              <a:pPr/>
              <a:t>1</a:t>
            </a:fld>
            <a:endParaRPr lang="da-DK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Taleren noter er medtaget her for at vise muligheden, selv om man normalt ikke viser disse.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F646E-CCEA-4680-91C4-1A8D05D751E3}" type="slidenum">
              <a:rPr lang="da-DK"/>
              <a:pPr/>
              <a:t>2</a:t>
            </a:fld>
            <a:endParaRPr lang="da-DK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Her kan man se at det er muligt at linke til sider andet sted i præsentationen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4EB5B-7AE9-4423-8544-0C6D3E7C3A9A}" type="slidenum">
              <a:rPr lang="da-DK"/>
              <a:pPr/>
              <a:t>5</a:t>
            </a:fld>
            <a:endParaRPr lang="da-DK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Bemærk at det er muligt at lægge lydeffekter ind.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1B266-93A4-4D11-83BE-ED9C287316C6}" type="slidenum">
              <a:rPr lang="da-DK"/>
              <a:pPr/>
              <a:t>6</a:t>
            </a:fld>
            <a:endParaRPr lang="da-DK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Det kan også være at startsidens filnavn skal være index.html eller default.htm. Det afhænger af indstillinger på webserveren.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482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</p:grp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91FA3F-09A5-4195-86D9-1E2B767BCB0A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50F0E-E02D-4B02-92FE-27E0438CB8E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835A7-1BB9-44AA-9ACE-C3E18DEC5A2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2FE988-5301-4B71-B022-2D5E5BB09D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0EBC03-CF96-4997-A754-DCF26027402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to indholdsobjekt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9B3F5B-D71D-4A3A-8E9A-C68A1A30B1A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9163-5AAA-4E04-A648-D2F1D106622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BA430-E6AF-4C88-BCD2-CFDF037C101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C5696-A246-44E1-99E9-74F6C6C951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97004-52D1-4866-8417-F83A4FCCF9F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B228F-D885-4B61-A203-F952A86A339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25D3D-F506-4A6B-843A-E272580EF04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130C1-0C62-4A8A-AF4E-FEF34641BBC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9D26A-DBD8-4CC6-BD7A-E9A58B96FF2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379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379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379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379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a-DK" sz="2400">
                <a:latin typeface="Times New Roman" pitchFamily="18" charset="0"/>
              </a:endParaRPr>
            </a:p>
          </p:txBody>
        </p:sp>
      </p:grp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a-DK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da-DK"/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0E342AF-A8E4-4544-9247-55DD79DB0461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Webs med PowerPoint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Lettere kan webs ikke laves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PPT eller webside?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96913" y="1341438"/>
            <a:ext cx="7750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a-DK" sz="2000"/>
              <a:t>PowerPoint er et udmærket redskab til fremstilling instruktionsmateriale. Hvis man ønsker at gøre materialet tilgængelig på Internettet er der to muligheder:</a:t>
            </a:r>
          </a:p>
          <a:p>
            <a:endParaRPr lang="da-DK" sz="20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6732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da-DK" sz="2000">
                <a:hlinkClick r:id="rId3" action="ppaction://hlinksldjump"/>
              </a:rPr>
              <a:t>Præsentationen gemmes som en PowerPoint-fil på webserveren</a:t>
            </a:r>
            <a:r>
              <a:rPr lang="da-DK" sz="2000"/>
              <a:t>.</a:t>
            </a:r>
            <a:br>
              <a:rPr lang="da-DK" sz="2000"/>
            </a:br>
            <a:endParaRPr lang="da-DK" sz="2000"/>
          </a:p>
          <a:p>
            <a:pPr marL="609600" indent="-609600">
              <a:buFontTx/>
              <a:buAutoNum type="arabicPeriod"/>
            </a:pPr>
            <a:r>
              <a:rPr lang="da-DK" sz="2000">
                <a:hlinkClick r:id="rId4" action="ppaction://hlinksldjump"/>
              </a:rPr>
              <a:t>Præsentationen gemmes som en web-side på webserveren</a:t>
            </a:r>
            <a:endParaRPr lang="da-DK" sz="2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Som PowerPoint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da-DK" sz="2000"/>
              <a:t>Man kan gemme præsentationen som en PowerPoint på webserveren</a:t>
            </a:r>
          </a:p>
          <a:p>
            <a:pPr marL="609600" indent="-609600"/>
            <a:r>
              <a:rPr lang="da-DK" sz="2000"/>
              <a:t>Fordel: Grafik og effekter bevares i bedste kvalitet</a:t>
            </a:r>
          </a:p>
          <a:p>
            <a:pPr marL="609600" indent="-609600"/>
            <a:r>
              <a:rPr lang="da-DK" sz="2000"/>
              <a:t>Ulempe: Filstørrelsen bliver stor</a:t>
            </a:r>
          </a:p>
          <a:p>
            <a:pPr marL="609600" indent="-609600"/>
            <a:r>
              <a:rPr lang="da-DK" sz="2000"/>
              <a:t>Ulempe: Det forudsætter at brugeren bruger InternetExplorer og har PowerPoint installeret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Som webside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da-DK" sz="2000"/>
              <a:t>Man kan gemme præsentationen som webside</a:t>
            </a:r>
          </a:p>
          <a:p>
            <a:r>
              <a:rPr lang="da-DK" sz="2000"/>
              <a:t>Fordel: Brugeren behøver ikke PowerPoint installeret </a:t>
            </a:r>
          </a:p>
          <a:p>
            <a:r>
              <a:rPr lang="da-DK" sz="2000"/>
              <a:t>Fordel: Lille filstørrelse </a:t>
            </a:r>
            <a:r>
              <a:rPr lang="da-DK" sz="2000">
                <a:sym typeface="Wingdings" pitchFamily="2" charset="2"/>
              </a:rPr>
              <a:t> Kort overførselstid</a:t>
            </a:r>
          </a:p>
          <a:p>
            <a:r>
              <a:rPr lang="da-DK" sz="2000">
                <a:sym typeface="Wingdings" pitchFamily="2" charset="2"/>
              </a:rPr>
              <a:t>Ulempe: </a:t>
            </a:r>
            <a:r>
              <a:rPr lang="da-DK" sz="2000"/>
              <a:t>Animationseffekterne kan forekomme lidt hakkende</a:t>
            </a:r>
          </a:p>
          <a:p>
            <a:r>
              <a:rPr lang="da-DK" sz="2000"/>
              <a:t>Ulempe: Fremvisningen sker ved en kombination af menuvalg/navigationsknapper og museklik på skærmen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Hvorledes som Web-side?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19850" cy="1181100"/>
          </a:xfrm>
        </p:spPr>
        <p:txBody>
          <a:bodyPr/>
          <a:lstStyle/>
          <a:p>
            <a:r>
              <a:rPr lang="da-DK" sz="1800" b="1" i="1" dirty="0"/>
              <a:t>Opret</a:t>
            </a:r>
            <a:r>
              <a:rPr lang="da-DK" sz="1800" dirty="0"/>
              <a:t> præsentationen</a:t>
            </a:r>
          </a:p>
          <a:p>
            <a:r>
              <a:rPr lang="da-DK" sz="1800" b="1" i="1" dirty="0" smtClean="0"/>
              <a:t>Tast F12 (Gem som)</a:t>
            </a:r>
            <a:endParaRPr lang="da-DK" sz="1800" b="1" dirty="0"/>
          </a:p>
          <a:p>
            <a:r>
              <a:rPr lang="da-DK" sz="1800" b="1" i="1" dirty="0"/>
              <a:t>Tryk</a:t>
            </a:r>
            <a:r>
              <a:rPr lang="da-DK" sz="1800" b="1" dirty="0"/>
              <a:t> Udgiv…</a:t>
            </a:r>
          </a:p>
          <a:p>
            <a:endParaRPr lang="da-DK" sz="1800" b="1" dirty="0"/>
          </a:p>
          <a:p>
            <a:endParaRPr lang="da-DK" sz="1800" dirty="0"/>
          </a:p>
        </p:txBody>
      </p:sp>
      <p:pic>
        <p:nvPicPr>
          <p:cNvPr id="4105" name="Picture 9" descr="Unavngivet-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124075" y="3148492"/>
            <a:ext cx="4903788" cy="3113716"/>
          </a:xfrm>
        </p:spPr>
      </p:pic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555874" y="2565400"/>
            <a:ext cx="3373447" cy="329249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Hvorledes som Web-side?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16129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a-DK" sz="1400" b="1" i="1" dirty="0"/>
              <a:t>Skriv</a:t>
            </a:r>
            <a:r>
              <a:rPr lang="da-DK" sz="1400" dirty="0"/>
              <a:t> </a:t>
            </a:r>
            <a:r>
              <a:rPr lang="da-DK" sz="1400" b="1" dirty="0"/>
              <a:t>filnavnet</a:t>
            </a:r>
            <a:r>
              <a:rPr lang="da-DK" sz="1400" dirty="0"/>
              <a:t> som </a:t>
            </a:r>
            <a:r>
              <a:rPr lang="da-DK" sz="1400" b="1" dirty="0"/>
              <a:t>adressen</a:t>
            </a:r>
            <a:r>
              <a:rPr lang="da-DK" sz="1400" dirty="0"/>
              <a:t> på det websted hvor præsentationen skal ligge efterfulgt af &lt;&lt;</a:t>
            </a:r>
            <a:r>
              <a:rPr lang="da-DK" sz="1400" dirty="0" err="1"/>
              <a:t>præsentationens_filnavn</a:t>
            </a:r>
            <a:r>
              <a:rPr lang="da-DK" sz="1400" dirty="0" err="1" smtClean="0"/>
              <a:t>&gt;&gt;.mht</a:t>
            </a:r>
            <a:endParaRPr lang="da-DK" sz="1400" dirty="0"/>
          </a:p>
          <a:p>
            <a:pPr>
              <a:lnSpc>
                <a:spcPct val="80000"/>
              </a:lnSpc>
            </a:pPr>
            <a:r>
              <a:rPr lang="da-DK" sz="1400" b="1" i="1" dirty="0" smtClean="0"/>
              <a:t>Tryk</a:t>
            </a:r>
            <a:r>
              <a:rPr lang="da-DK" sz="1400" dirty="0" smtClean="0"/>
              <a:t> </a:t>
            </a:r>
            <a:r>
              <a:rPr lang="da-DK" sz="1400" b="1" dirty="0"/>
              <a:t>Webindstillinger</a:t>
            </a:r>
          </a:p>
          <a:p>
            <a:pPr>
              <a:lnSpc>
                <a:spcPct val="80000"/>
              </a:lnSpc>
            </a:pPr>
            <a:endParaRPr lang="da-DK" sz="1400" b="1" dirty="0"/>
          </a:p>
        </p:txBody>
      </p:sp>
      <p:pic>
        <p:nvPicPr>
          <p:cNvPr id="36885" name="Picture 21" descr="Unavngivet-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tretch>
            <a:fillRect/>
          </a:stretch>
        </p:blipFill>
        <p:spPr>
          <a:xfrm>
            <a:off x="4716463" y="1646434"/>
            <a:ext cx="3989387" cy="3182544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Hvorledes som Web-side?</a:t>
            </a:r>
          </a:p>
        </p:txBody>
      </p:sp>
      <p:pic>
        <p:nvPicPr>
          <p:cNvPr id="40965" name="Picture 5" descr="Unavngivet-2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125587" y="1628775"/>
            <a:ext cx="3214001" cy="2563813"/>
          </a:xfrm>
          <a:noFill/>
          <a:ln/>
        </p:spPr>
      </p:pic>
      <p:sp>
        <p:nvSpPr>
          <p:cNvPr id="409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1628775"/>
            <a:ext cx="4038600" cy="1008063"/>
          </a:xfrm>
        </p:spPr>
        <p:txBody>
          <a:bodyPr/>
          <a:lstStyle/>
          <a:p>
            <a:r>
              <a:rPr lang="da-DK" sz="1800" b="1" i="1"/>
              <a:t>Afmærk </a:t>
            </a:r>
            <a:r>
              <a:rPr lang="da-DK" sz="1800"/>
              <a:t>de ønskede muligheder</a:t>
            </a:r>
          </a:p>
          <a:p>
            <a:r>
              <a:rPr lang="da-DK" sz="1800" b="1" i="1"/>
              <a:t>Tryk</a:t>
            </a:r>
            <a:r>
              <a:rPr lang="da-DK" sz="1800"/>
              <a:t> </a:t>
            </a:r>
            <a:r>
              <a:rPr lang="da-DK" sz="1800" b="1"/>
              <a:t>OK</a:t>
            </a:r>
          </a:p>
          <a:p>
            <a:r>
              <a:rPr lang="da-DK" sz="1800" b="1"/>
              <a:t>Tryk Udgiv</a:t>
            </a:r>
          </a:p>
          <a:p>
            <a:endParaRPr lang="da-DK" sz="1800" b="1"/>
          </a:p>
          <a:p>
            <a:endParaRPr lang="da-DK" sz="1800" b="1"/>
          </a:p>
        </p:txBody>
      </p:sp>
      <p:pic>
        <p:nvPicPr>
          <p:cNvPr id="40975" name="Picture 15" descr="Unavngivet-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771775" y="3516215"/>
            <a:ext cx="3586163" cy="2860871"/>
          </a:xfrm>
        </p:spPr>
      </p:pic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1763713" y="2636838"/>
            <a:ext cx="1439862" cy="15128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  <p:bldP spid="40980" grpId="0" animBg="1"/>
    </p:bldLst>
  </p:timing>
</p:sld>
</file>

<file path=ppt/theme/theme1.xml><?xml version="1.0" encoding="utf-8"?>
<a:theme xmlns:a="http://schemas.openxmlformats.org/drawingml/2006/main" name="Vandmærke">
  <a:themeElements>
    <a:clrScheme name="Vandmær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andmærk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ndmær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ndmærke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ndmærke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299</TotalTime>
  <Words>240</Words>
  <Application>Microsoft PowerPoint</Application>
  <PresentationFormat>Skærmshow (4:3)</PresentationFormat>
  <Paragraphs>36</Paragraphs>
  <Slides>7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Vandmærke</vt:lpstr>
      <vt:lpstr>Webs med PowerPoint</vt:lpstr>
      <vt:lpstr>PPT eller webside?</vt:lpstr>
      <vt:lpstr>Som PowerPoint</vt:lpstr>
      <vt:lpstr>Som webside</vt:lpstr>
      <vt:lpstr>Hvorledes som Web-side?</vt:lpstr>
      <vt:lpstr>Hvorledes som Web-side?</vt:lpstr>
      <vt:lpstr>Hvorledes som Web-side?</vt:lpstr>
    </vt:vector>
  </TitlesOfParts>
  <Company>ACU-Vejle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 med PowerPoint</dc:title>
  <dc:creator>Helge</dc:creator>
  <cp:lastModifiedBy>Helge Blom Andersen</cp:lastModifiedBy>
  <cp:revision>36</cp:revision>
  <dcterms:created xsi:type="dcterms:W3CDTF">2003-06-06T06:16:05Z</dcterms:created>
  <dcterms:modified xsi:type="dcterms:W3CDTF">2007-11-13T09:15:42Z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Powerpoint</vt:lpwstr>
  </property>
</Properties>
</file>