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8B073-CADC-490E-813E-72E3DFC58929}" type="doc">
      <dgm:prSet loTypeId="urn:microsoft.com/office/officeart/2005/8/layout/pyramid1" loCatId="pyramid" qsTypeId="urn:microsoft.com/office/officeart/2005/8/quickstyle/3d5" qsCatId="3D" csTypeId="urn:microsoft.com/office/officeart/2005/8/colors/accent1_3" csCatId="accent1" phldr="1"/>
      <dgm:spPr/>
    </dgm:pt>
    <dgm:pt modelId="{A85FD2C6-5B53-498E-BDA6-2EC6299491F6}">
      <dgm:prSet phldrT="[Tekst]"/>
      <dgm:spPr/>
      <dgm:t>
        <a:bodyPr/>
        <a:lstStyle/>
        <a:p>
          <a:endParaRPr lang="da-DK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da-DK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Lykkelig</a:t>
          </a:r>
          <a:endParaRPr lang="da-DK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6789EB2-84D0-4740-977E-F9704E7E0FD6}" type="parTrans" cxnId="{E0F79625-09B1-48DD-8F84-BC07688DC9AC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E5B3EFC-EC20-4337-9494-5E725B2148FB}" type="sibTrans" cxnId="{E0F79625-09B1-48DD-8F84-BC07688DC9AC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7A1ABED-0023-4142-A2FB-CEED0BD5B655}">
      <dgm:prSet/>
      <dgm:spPr/>
      <dgm:t>
        <a:bodyPr/>
        <a:lstStyle/>
        <a:p>
          <a:r>
            <a:rPr lang="da-DK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Sikker - perfektionerer</a:t>
          </a:r>
        </a:p>
      </dgm:t>
    </dgm:pt>
    <dgm:pt modelId="{A14A2B0D-9D3E-412B-A0E4-260438820922}" type="parTrans" cxnId="{B398245D-F9A7-46C3-BF12-B9240D3FC82A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4968CC3-1E65-4A5F-9F9F-3AD974A86DB8}" type="sibTrans" cxnId="{B398245D-F9A7-46C3-BF12-B9240D3FC82A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7D36C9-2F1B-4D95-AC36-909A5EB4ADEC}">
      <dgm:prSet/>
      <dgm:spPr/>
      <dgm:t>
        <a:bodyPr/>
        <a:lstStyle/>
        <a:p>
          <a:r>
            <a:rPr lang="da-DK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Usikker - indarbejder færdigheden i dagligdagen</a:t>
          </a:r>
        </a:p>
      </dgm:t>
    </dgm:pt>
    <dgm:pt modelId="{ACD67465-7612-42D2-8771-48E9F991DE98}" type="parTrans" cxnId="{8A02A393-65F3-46F2-9DFA-99C5432530A8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CA1D44D-FE99-44F9-8745-97BA99B04EEF}" type="sibTrans" cxnId="{8A02A393-65F3-46F2-9DFA-99C5432530A8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23F068-09B7-43E0-8AE4-B6B95232D753}">
      <dgm:prSet/>
      <dgm:spPr/>
      <dgm:t>
        <a:bodyPr/>
        <a:lstStyle/>
        <a:p>
          <a:r>
            <a:rPr lang="da-DK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Frustreret - går i træning</a:t>
          </a:r>
        </a:p>
      </dgm:t>
    </dgm:pt>
    <dgm:pt modelId="{87B04927-8BEE-4CD3-83AB-8AB76F3419F3}" type="parTrans" cxnId="{20507337-96F4-415B-A211-6404B997859F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8FCF04D-87BA-49C9-94AE-B2F8A38306F2}" type="sibTrans" cxnId="{20507337-96F4-415B-A211-6404B997859F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C03C0CC-EE1F-4EC6-8B21-61E676CF81A9}">
      <dgm:prSet/>
      <dgm:spPr/>
      <dgm:t>
        <a:bodyPr/>
        <a:lstStyle/>
        <a:p>
          <a:r>
            <a:rPr lang="da-DK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Lykkelig - begår fejl</a:t>
          </a:r>
        </a:p>
      </dgm:t>
    </dgm:pt>
    <dgm:pt modelId="{7DC37FBE-4A87-4D5A-B77D-76FA787D41E1}" type="parTrans" cxnId="{3D69418A-1645-4780-BADC-B9721B3A35E7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EF10C4E-6F2E-423A-8467-7AAE2F854216}" type="sibTrans" cxnId="{3D69418A-1645-4780-BADC-B9721B3A35E7}">
      <dgm:prSet/>
      <dgm:spPr/>
      <dgm:t>
        <a:bodyPr/>
        <a:lstStyle/>
        <a:p>
          <a:endParaRPr lang="da-DK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CA3B733-31E1-4E93-8D94-70565470F521}" type="pres">
      <dgm:prSet presAssocID="{2D08B073-CADC-490E-813E-72E3DFC58929}" presName="Name0" presStyleCnt="0">
        <dgm:presLayoutVars>
          <dgm:dir/>
          <dgm:animLvl val="lvl"/>
          <dgm:resizeHandles val="exact"/>
        </dgm:presLayoutVars>
      </dgm:prSet>
      <dgm:spPr/>
    </dgm:pt>
    <dgm:pt modelId="{FAF354DE-1162-4D6A-9309-D46CCA4BA0D2}" type="pres">
      <dgm:prSet presAssocID="{A85FD2C6-5B53-498E-BDA6-2EC6299491F6}" presName="Name8" presStyleCnt="0"/>
      <dgm:spPr/>
    </dgm:pt>
    <dgm:pt modelId="{2BA897B9-F9F1-4487-9679-87585AFAD51E}" type="pres">
      <dgm:prSet presAssocID="{A85FD2C6-5B53-498E-BDA6-2EC6299491F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E0CB2B5-227D-4956-AEF6-833A943D90C1}" type="pres">
      <dgm:prSet presAssocID="{A85FD2C6-5B53-498E-BDA6-2EC6299491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2361DA5-1C4B-4BCC-AB44-404B15FF6B7B}" type="pres">
      <dgm:prSet presAssocID="{C7A1ABED-0023-4142-A2FB-CEED0BD5B655}" presName="Name8" presStyleCnt="0"/>
      <dgm:spPr/>
    </dgm:pt>
    <dgm:pt modelId="{1A7DCF8E-B700-48AB-8495-E8FA1ADF297D}" type="pres">
      <dgm:prSet presAssocID="{C7A1ABED-0023-4142-A2FB-CEED0BD5B655}" presName="level" presStyleLbl="node1" presStyleIdx="1" presStyleCnt="5">
        <dgm:presLayoutVars>
          <dgm:chMax val="1"/>
          <dgm:bulletEnabled val="1"/>
        </dgm:presLayoutVars>
      </dgm:prSet>
      <dgm:spPr/>
    </dgm:pt>
    <dgm:pt modelId="{D0BE16A0-51C6-41CD-9A06-36070F4CD58F}" type="pres">
      <dgm:prSet presAssocID="{C7A1ABED-0023-4142-A2FB-CEED0BD5B6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68021A4-20A7-467B-A08E-D7579C4F6E5A}" type="pres">
      <dgm:prSet presAssocID="{557D36C9-2F1B-4D95-AC36-909A5EB4ADEC}" presName="Name8" presStyleCnt="0"/>
      <dgm:spPr/>
    </dgm:pt>
    <dgm:pt modelId="{2BBD4262-19DE-4EAE-BBB6-3C3B5B5E5A9D}" type="pres">
      <dgm:prSet presAssocID="{557D36C9-2F1B-4D95-AC36-909A5EB4ADEC}" presName="level" presStyleLbl="node1" presStyleIdx="2" presStyleCnt="5">
        <dgm:presLayoutVars>
          <dgm:chMax val="1"/>
          <dgm:bulletEnabled val="1"/>
        </dgm:presLayoutVars>
      </dgm:prSet>
      <dgm:spPr/>
    </dgm:pt>
    <dgm:pt modelId="{74600075-C17D-4BDD-A8C4-889B2E7967D9}" type="pres">
      <dgm:prSet presAssocID="{557D36C9-2F1B-4D95-AC36-909A5EB4AD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20511D-5DC6-4810-B78D-DA9B390F20F5}" type="pres">
      <dgm:prSet presAssocID="{0023F068-09B7-43E0-8AE4-B6B95232D753}" presName="Name8" presStyleCnt="0"/>
      <dgm:spPr/>
    </dgm:pt>
    <dgm:pt modelId="{D92DACCA-026A-446F-ABDC-6C2BA6E5452A}" type="pres">
      <dgm:prSet presAssocID="{0023F068-09B7-43E0-8AE4-B6B95232D753}" presName="level" presStyleLbl="node1" presStyleIdx="3" presStyleCnt="5">
        <dgm:presLayoutVars>
          <dgm:chMax val="1"/>
          <dgm:bulletEnabled val="1"/>
        </dgm:presLayoutVars>
      </dgm:prSet>
      <dgm:spPr/>
    </dgm:pt>
    <dgm:pt modelId="{1277A209-DFBB-4ED9-9B91-98EAF69B43A5}" type="pres">
      <dgm:prSet presAssocID="{0023F068-09B7-43E0-8AE4-B6B95232D75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CA242F4-8488-480A-A91E-418D453D7E84}" type="pres">
      <dgm:prSet presAssocID="{FC03C0CC-EE1F-4EC6-8B21-61E676CF81A9}" presName="Name8" presStyleCnt="0"/>
      <dgm:spPr/>
    </dgm:pt>
    <dgm:pt modelId="{F54C807A-0F26-442A-934C-DED4BE9D1BD5}" type="pres">
      <dgm:prSet presAssocID="{FC03C0CC-EE1F-4EC6-8B21-61E676CF81A9}" presName="level" presStyleLbl="node1" presStyleIdx="4" presStyleCnt="5">
        <dgm:presLayoutVars>
          <dgm:chMax val="1"/>
          <dgm:bulletEnabled val="1"/>
        </dgm:presLayoutVars>
      </dgm:prSet>
      <dgm:spPr/>
    </dgm:pt>
    <dgm:pt modelId="{CC20B2EC-405C-4C04-9F23-E30685F8F119}" type="pres">
      <dgm:prSet presAssocID="{FC03C0CC-EE1F-4EC6-8B21-61E676CF81A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0507337-96F4-415B-A211-6404B997859F}" srcId="{2D08B073-CADC-490E-813E-72E3DFC58929}" destId="{0023F068-09B7-43E0-8AE4-B6B95232D753}" srcOrd="3" destOrd="0" parTransId="{87B04927-8BEE-4CD3-83AB-8AB76F3419F3}" sibTransId="{68FCF04D-87BA-49C9-94AE-B2F8A38306F2}"/>
    <dgm:cxn modelId="{E4076E81-0704-4205-B1AC-FF9383649B59}" type="presOf" srcId="{557D36C9-2F1B-4D95-AC36-909A5EB4ADEC}" destId="{74600075-C17D-4BDD-A8C4-889B2E7967D9}" srcOrd="1" destOrd="0" presId="urn:microsoft.com/office/officeart/2005/8/layout/pyramid1"/>
    <dgm:cxn modelId="{8A02A393-65F3-46F2-9DFA-99C5432530A8}" srcId="{2D08B073-CADC-490E-813E-72E3DFC58929}" destId="{557D36C9-2F1B-4D95-AC36-909A5EB4ADEC}" srcOrd="2" destOrd="0" parTransId="{ACD67465-7612-42D2-8771-48E9F991DE98}" sibTransId="{7CA1D44D-FE99-44F9-8745-97BA99B04EEF}"/>
    <dgm:cxn modelId="{3D69418A-1645-4780-BADC-B9721B3A35E7}" srcId="{2D08B073-CADC-490E-813E-72E3DFC58929}" destId="{FC03C0CC-EE1F-4EC6-8B21-61E676CF81A9}" srcOrd="4" destOrd="0" parTransId="{7DC37FBE-4A87-4D5A-B77D-76FA787D41E1}" sibTransId="{AEF10C4E-6F2E-423A-8467-7AAE2F854216}"/>
    <dgm:cxn modelId="{2F866C72-FB3A-45A1-9739-8AAAECB4ED51}" type="presOf" srcId="{C7A1ABED-0023-4142-A2FB-CEED0BD5B655}" destId="{1A7DCF8E-B700-48AB-8495-E8FA1ADF297D}" srcOrd="0" destOrd="0" presId="urn:microsoft.com/office/officeart/2005/8/layout/pyramid1"/>
    <dgm:cxn modelId="{E1712B11-036D-49B3-A424-5FF8A1F79F8F}" type="presOf" srcId="{557D36C9-2F1B-4D95-AC36-909A5EB4ADEC}" destId="{2BBD4262-19DE-4EAE-BBB6-3C3B5B5E5A9D}" srcOrd="0" destOrd="0" presId="urn:microsoft.com/office/officeart/2005/8/layout/pyramid1"/>
    <dgm:cxn modelId="{96412933-D31E-44D2-A7D0-3AC2BD2F1AD8}" type="presOf" srcId="{0023F068-09B7-43E0-8AE4-B6B95232D753}" destId="{1277A209-DFBB-4ED9-9B91-98EAF69B43A5}" srcOrd="1" destOrd="0" presId="urn:microsoft.com/office/officeart/2005/8/layout/pyramid1"/>
    <dgm:cxn modelId="{E0F79625-09B1-48DD-8F84-BC07688DC9AC}" srcId="{2D08B073-CADC-490E-813E-72E3DFC58929}" destId="{A85FD2C6-5B53-498E-BDA6-2EC6299491F6}" srcOrd="0" destOrd="0" parTransId="{06789EB2-84D0-4740-977E-F9704E7E0FD6}" sibTransId="{5E5B3EFC-EC20-4337-9494-5E725B2148FB}"/>
    <dgm:cxn modelId="{CAB20E28-F0BE-4E88-B013-E1CB280A921C}" type="presOf" srcId="{0023F068-09B7-43E0-8AE4-B6B95232D753}" destId="{D92DACCA-026A-446F-ABDC-6C2BA6E5452A}" srcOrd="0" destOrd="0" presId="urn:microsoft.com/office/officeart/2005/8/layout/pyramid1"/>
    <dgm:cxn modelId="{BBFAC8CB-DAFB-49E2-8908-ED4E236DBDFD}" type="presOf" srcId="{2D08B073-CADC-490E-813E-72E3DFC58929}" destId="{ECA3B733-31E1-4E93-8D94-70565470F521}" srcOrd="0" destOrd="0" presId="urn:microsoft.com/office/officeart/2005/8/layout/pyramid1"/>
    <dgm:cxn modelId="{1BB32BC9-142D-4E95-9D5A-0EB5F65BB0FA}" type="presOf" srcId="{FC03C0CC-EE1F-4EC6-8B21-61E676CF81A9}" destId="{CC20B2EC-405C-4C04-9F23-E30685F8F119}" srcOrd="1" destOrd="0" presId="urn:microsoft.com/office/officeart/2005/8/layout/pyramid1"/>
    <dgm:cxn modelId="{CD6BD0F2-90A0-4E00-B62C-9F4FCD05C7EE}" type="presOf" srcId="{C7A1ABED-0023-4142-A2FB-CEED0BD5B655}" destId="{D0BE16A0-51C6-41CD-9A06-36070F4CD58F}" srcOrd="1" destOrd="0" presId="urn:microsoft.com/office/officeart/2005/8/layout/pyramid1"/>
    <dgm:cxn modelId="{B398245D-F9A7-46C3-BF12-B9240D3FC82A}" srcId="{2D08B073-CADC-490E-813E-72E3DFC58929}" destId="{C7A1ABED-0023-4142-A2FB-CEED0BD5B655}" srcOrd="1" destOrd="0" parTransId="{A14A2B0D-9D3E-412B-A0E4-260438820922}" sibTransId="{D4968CC3-1E65-4A5F-9F9F-3AD974A86DB8}"/>
    <dgm:cxn modelId="{11EE7984-DBE8-46CF-9597-2E2D953E5CD8}" type="presOf" srcId="{FC03C0CC-EE1F-4EC6-8B21-61E676CF81A9}" destId="{F54C807A-0F26-442A-934C-DED4BE9D1BD5}" srcOrd="0" destOrd="0" presId="urn:microsoft.com/office/officeart/2005/8/layout/pyramid1"/>
    <dgm:cxn modelId="{32586D80-FCBC-4F9B-958B-0AD1E4BA6E88}" type="presOf" srcId="{A85FD2C6-5B53-498E-BDA6-2EC6299491F6}" destId="{2BA897B9-F9F1-4487-9679-87585AFAD51E}" srcOrd="0" destOrd="0" presId="urn:microsoft.com/office/officeart/2005/8/layout/pyramid1"/>
    <dgm:cxn modelId="{5F56896D-8292-4711-95B8-FD95A3ED71E7}" type="presOf" srcId="{A85FD2C6-5B53-498E-BDA6-2EC6299491F6}" destId="{AE0CB2B5-227D-4956-AEF6-833A943D90C1}" srcOrd="1" destOrd="0" presId="urn:microsoft.com/office/officeart/2005/8/layout/pyramid1"/>
    <dgm:cxn modelId="{F8EB7E7F-EB9E-4E6D-97E3-4593F807D65A}" type="presParOf" srcId="{ECA3B733-31E1-4E93-8D94-70565470F521}" destId="{FAF354DE-1162-4D6A-9309-D46CCA4BA0D2}" srcOrd="0" destOrd="0" presId="urn:microsoft.com/office/officeart/2005/8/layout/pyramid1"/>
    <dgm:cxn modelId="{905111EA-9A26-4CB7-BAE4-76D6DAAC6D5C}" type="presParOf" srcId="{FAF354DE-1162-4D6A-9309-D46CCA4BA0D2}" destId="{2BA897B9-F9F1-4487-9679-87585AFAD51E}" srcOrd="0" destOrd="0" presId="urn:microsoft.com/office/officeart/2005/8/layout/pyramid1"/>
    <dgm:cxn modelId="{87B326DC-602A-48D9-B098-DA76F4AA9A11}" type="presParOf" srcId="{FAF354DE-1162-4D6A-9309-D46CCA4BA0D2}" destId="{AE0CB2B5-227D-4956-AEF6-833A943D90C1}" srcOrd="1" destOrd="0" presId="urn:microsoft.com/office/officeart/2005/8/layout/pyramid1"/>
    <dgm:cxn modelId="{9E8BC614-72D7-4464-94B4-7173D0F1B38F}" type="presParOf" srcId="{ECA3B733-31E1-4E93-8D94-70565470F521}" destId="{92361DA5-1C4B-4BCC-AB44-404B15FF6B7B}" srcOrd="1" destOrd="0" presId="urn:microsoft.com/office/officeart/2005/8/layout/pyramid1"/>
    <dgm:cxn modelId="{3BF35376-8507-4D50-886E-BFCBE2D96629}" type="presParOf" srcId="{92361DA5-1C4B-4BCC-AB44-404B15FF6B7B}" destId="{1A7DCF8E-B700-48AB-8495-E8FA1ADF297D}" srcOrd="0" destOrd="0" presId="urn:microsoft.com/office/officeart/2005/8/layout/pyramid1"/>
    <dgm:cxn modelId="{628BEC2D-62BD-416A-BF12-DB3F11D5BED8}" type="presParOf" srcId="{92361DA5-1C4B-4BCC-AB44-404B15FF6B7B}" destId="{D0BE16A0-51C6-41CD-9A06-36070F4CD58F}" srcOrd="1" destOrd="0" presId="urn:microsoft.com/office/officeart/2005/8/layout/pyramid1"/>
    <dgm:cxn modelId="{6EB067B7-C5B6-42D3-9EC4-CFC091E3E62E}" type="presParOf" srcId="{ECA3B733-31E1-4E93-8D94-70565470F521}" destId="{D68021A4-20A7-467B-A08E-D7579C4F6E5A}" srcOrd="2" destOrd="0" presId="urn:microsoft.com/office/officeart/2005/8/layout/pyramid1"/>
    <dgm:cxn modelId="{BCAD485A-48C2-485E-98E7-02F50A909897}" type="presParOf" srcId="{D68021A4-20A7-467B-A08E-D7579C4F6E5A}" destId="{2BBD4262-19DE-4EAE-BBB6-3C3B5B5E5A9D}" srcOrd="0" destOrd="0" presId="urn:microsoft.com/office/officeart/2005/8/layout/pyramid1"/>
    <dgm:cxn modelId="{A505C8EC-5287-4D39-A7E4-649DA90E1B0C}" type="presParOf" srcId="{D68021A4-20A7-467B-A08E-D7579C4F6E5A}" destId="{74600075-C17D-4BDD-A8C4-889B2E7967D9}" srcOrd="1" destOrd="0" presId="urn:microsoft.com/office/officeart/2005/8/layout/pyramid1"/>
    <dgm:cxn modelId="{981E0C17-27FB-402A-807B-177042471BA8}" type="presParOf" srcId="{ECA3B733-31E1-4E93-8D94-70565470F521}" destId="{DB20511D-5DC6-4810-B78D-DA9B390F20F5}" srcOrd="3" destOrd="0" presId="urn:microsoft.com/office/officeart/2005/8/layout/pyramid1"/>
    <dgm:cxn modelId="{FCC19990-19FC-4A9A-9D8A-F9625BC096F9}" type="presParOf" srcId="{DB20511D-5DC6-4810-B78D-DA9B390F20F5}" destId="{D92DACCA-026A-446F-ABDC-6C2BA6E5452A}" srcOrd="0" destOrd="0" presId="urn:microsoft.com/office/officeart/2005/8/layout/pyramid1"/>
    <dgm:cxn modelId="{E4A0F530-D467-4AA6-96FC-ED6E66FFDA35}" type="presParOf" srcId="{DB20511D-5DC6-4810-B78D-DA9B390F20F5}" destId="{1277A209-DFBB-4ED9-9B91-98EAF69B43A5}" srcOrd="1" destOrd="0" presId="urn:microsoft.com/office/officeart/2005/8/layout/pyramid1"/>
    <dgm:cxn modelId="{9C69F950-026F-4784-A9E6-8D54F8C3271C}" type="presParOf" srcId="{ECA3B733-31E1-4E93-8D94-70565470F521}" destId="{6CA242F4-8488-480A-A91E-418D453D7E84}" srcOrd="4" destOrd="0" presId="urn:microsoft.com/office/officeart/2005/8/layout/pyramid1"/>
    <dgm:cxn modelId="{18597C5A-3DEA-472A-857B-AA7B27FB1F30}" type="presParOf" srcId="{6CA242F4-8488-480A-A91E-418D453D7E84}" destId="{F54C807A-0F26-442A-934C-DED4BE9D1BD5}" srcOrd="0" destOrd="0" presId="urn:microsoft.com/office/officeart/2005/8/layout/pyramid1"/>
    <dgm:cxn modelId="{35B1AAAF-4A28-4867-8C08-12708A09F870}" type="presParOf" srcId="{6CA242F4-8488-480A-A91E-418D453D7E84}" destId="{CC20B2EC-405C-4C04-9F23-E30685F8F119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2BE35-CD9A-44D3-8685-6AD6EB607EA9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07648-08D1-4CF5-843F-60909B26D1CF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0" name="U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19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med enkelt afrundet hjørn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dsholder til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5" name="Pladsholder til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DA625C-95FA-4B10-AF02-4A2D198E4874}" type="datetimeFigureOut">
              <a:rPr lang="da-DK" smtClean="0"/>
              <a:t>30-08-2007</a:t>
            </a:fld>
            <a:endParaRPr lang="da-DK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0656EA-5ED5-47C6-A8FE-090B0755DAA7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Kompetenceudvikling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 5 stadier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Stadierne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Ubevidst inkompetent</a:t>
            </a:r>
          </a:p>
          <a:p>
            <a:r>
              <a:rPr lang="da-DK" dirty="0" smtClean="0"/>
              <a:t>Bevidst inkompetent</a:t>
            </a:r>
          </a:p>
          <a:p>
            <a:r>
              <a:rPr lang="da-DK" dirty="0" smtClean="0"/>
              <a:t>Bevidst kompetent</a:t>
            </a:r>
          </a:p>
          <a:p>
            <a:r>
              <a:rPr lang="da-DK" dirty="0" smtClean="0"/>
              <a:t>Ubevidst kompetent</a:t>
            </a:r>
          </a:p>
          <a:p>
            <a:r>
              <a:rPr lang="da-DK" dirty="0" smtClean="0"/>
              <a:t>Excellent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De psykologiske stadier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5272094" cy="4389120"/>
          </a:xfrm>
        </p:spPr>
        <p:txBody>
          <a:bodyPr/>
          <a:lstStyle/>
          <a:p>
            <a:r>
              <a:rPr lang="da-DK" dirty="0" smtClean="0"/>
              <a:t>Lykkelig – begår fejl</a:t>
            </a:r>
          </a:p>
          <a:p>
            <a:r>
              <a:rPr lang="da-DK" dirty="0" smtClean="0"/>
              <a:t>Frustreret – går i træning</a:t>
            </a:r>
          </a:p>
          <a:p>
            <a:r>
              <a:rPr lang="da-DK" dirty="0" smtClean="0"/>
              <a:t>Usikker – indarbejder færdigheden i dagligdagen</a:t>
            </a:r>
          </a:p>
          <a:p>
            <a:r>
              <a:rPr lang="da-DK" dirty="0" smtClean="0"/>
              <a:t>Sikker - perfektionerer</a:t>
            </a:r>
          </a:p>
          <a:p>
            <a:r>
              <a:rPr lang="da-DK" dirty="0" smtClean="0"/>
              <a:t>Lykkelig</a:t>
            </a:r>
            <a:endParaRPr lang="da-DK" dirty="0"/>
          </a:p>
        </p:txBody>
      </p:sp>
      <p:pic>
        <p:nvPicPr>
          <p:cNvPr id="6" name="Pladsholder til indhold 5" descr="kompetancer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7884" y="785794"/>
            <a:ext cx="2117068" cy="4525963"/>
          </a:xfrm>
        </p:spPr>
      </p:pic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56EA-5ED5-47C6-A8FE-090B0755DAA7}" type="slidenum">
              <a:rPr lang="da-DK" smtClean="0"/>
              <a:t>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Kompetenceudvikling 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psykologiske stadier</a:t>
            </a:r>
            <a:endParaRPr lang="da-DK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Billede 8" descr="kompetancer-omvendt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480" y="87615"/>
            <a:ext cx="1857388" cy="4484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624</TotalTime>
  <Words>57</Words>
  <Application>Microsoft Office PowerPoint</Application>
  <PresentationFormat>Skærmshow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Aspekt</vt:lpstr>
      <vt:lpstr>Kompetenceudvikling</vt:lpstr>
      <vt:lpstr>Stadierne</vt:lpstr>
      <vt:lpstr> De psykologiske stadier</vt:lpstr>
      <vt:lpstr>De psykologiske stadier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 Blom Andersen</dc:creator>
  <cp:lastModifiedBy>Helge Blom Andersen</cp:lastModifiedBy>
  <cp:revision>62</cp:revision>
  <dcterms:created xsi:type="dcterms:W3CDTF">2007-08-30T06:22:20Z</dcterms:created>
  <dcterms:modified xsi:type="dcterms:W3CDTF">2007-08-30T16:47:15Z</dcterms:modified>
</cp:coreProperties>
</file>