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  <p:sldMasterId id="2147483655" r:id="rId2"/>
    <p:sldMasterId id="2147483657" r:id="rId3"/>
    <p:sldMasterId id="2147483659" r:id="rId4"/>
    <p:sldMasterId id="2147483661" r:id="rId5"/>
  </p:sldMasterIdLst>
  <p:sldIdLst>
    <p:sldId id="256" r:id="rId6"/>
    <p:sldId id="258" r:id="rId7"/>
    <p:sldId id="259" r:id="rId8"/>
    <p:sldId id="260" r:id="rId9"/>
    <p:sldId id="257" r:id="rId10"/>
  </p:sldIdLst>
  <p:sldSz cx="9144000" cy="6858000" type="screen4x3"/>
  <p:notesSz cx="6858000" cy="91440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87" autoAdjust="0"/>
    <p:restoredTop sz="86425" autoAdjust="0"/>
  </p:normalViewPr>
  <p:slideViewPr>
    <p:cSldViewPr showGuides="1">
      <p:cViewPr>
        <p:scale>
          <a:sx n="66" d="100"/>
          <a:sy n="66" d="100"/>
        </p:scale>
        <p:origin x="-2934" y="-10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15363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536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53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</p:grpSp>
        <p:grpSp>
          <p:nvGrpSpPr>
            <p:cNvPr id="15366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15367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15368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5369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5370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5371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15372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5373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374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375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5376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377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378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5379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380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381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5382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383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384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5385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386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387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5388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389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390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5391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392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393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5394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395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396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5397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398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399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5400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401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402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5403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404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405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5406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407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408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5409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410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411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5412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413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414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5415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416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417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5418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419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420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15421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422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423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15424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425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426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15427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428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429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15430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431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432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15433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434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sp>
                <p:nvSpPr>
                  <p:cNvPr id="15435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5436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grpSp>
                <p:nvGrpSpPr>
                  <p:cNvPr id="15437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15438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439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440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15441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442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443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15444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445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446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15447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448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449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15450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451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452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15453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454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455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15456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457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458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15459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460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461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15462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463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464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15465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466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  <p:grpSp>
                <p:nvGrpSpPr>
                  <p:cNvPr id="15467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15468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  <p:sp>
                  <p:nvSpPr>
                    <p:cNvPr id="15469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a-DK"/>
                    </a:p>
                  </p:txBody>
                </p:sp>
              </p:grpSp>
            </p:grpSp>
          </p:grpSp>
          <p:grpSp>
            <p:nvGrpSpPr>
              <p:cNvPr id="15470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15471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15472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5473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5474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5475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5476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5477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5478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sp>
              <p:nvSpPr>
                <p:cNvPr id="15479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</p:grpSp>
        </p:grpSp>
        <p:grpSp>
          <p:nvGrpSpPr>
            <p:cNvPr id="15480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15481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5482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5483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5484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5485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5486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5487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5488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5489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5490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5491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5492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5493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5494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</p:grpSp>
      </p:grpSp>
      <p:sp>
        <p:nvSpPr>
          <p:cNvPr id="15495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15496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15497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15498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15499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A2809AF-CA10-4AC8-9863-7CE47680E6D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D5559-4BEA-4469-8B1D-593901A7511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62AF2-ABE4-4FA7-B859-82E34E8FE084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1A3F6B-A5AC-43C4-B157-32CCF8DB0705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FB0C7-A0ED-4C91-A612-6639DD49D34E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D23D7-1017-4DC0-85BF-376EB2DC3FE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9832D-A8A4-4F3F-83EC-ECD6F079342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1D477-8559-40D9-84CE-A7ABB0023AB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D8925-C151-4EDA-9272-4278B9B4E44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A6D25-BAF9-48D0-B767-CC0D9805210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88806-E3B6-441A-93B9-CA0C473C7E0E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49B6B-BEEC-4249-B649-168D5970F2E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9375C-586B-4516-8F6F-75EEC7BF792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F11EB-1440-4F53-9800-A12EDD764B8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46032-8B0F-46C5-ADDF-414ABFA3D8A9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2150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21509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2151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grpSp>
          <p:nvGrpSpPr>
            <p:cNvPr id="2151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2151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151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151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151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151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2151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2151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1520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21521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21522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21523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21524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21525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2152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2152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21528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2152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3CDAD12-7C50-49FE-8461-1B494BB75442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21530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EF81F-B4A7-4231-99FD-39C20DD1B1D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E0CC5-D893-4757-8434-D2B5A4014A3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EFE25-37EB-4AA9-B434-60587881385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BE64B-5984-4BDA-AB17-35722F59CBE3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4D2C7-145E-417F-AFCE-BA23539CC6D3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24D36-7094-4FD0-A179-8ABB93FAC78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5B587-EC6D-4313-9152-C92A3CD4EEA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33832-00DA-451A-8D5C-D71A11980724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7EC5F-913F-4419-AC5F-0225D8F6DAF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4748B-2466-4487-BFF2-4590A4E016C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35084-F519-4AF2-8C12-AB8A1C680D4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da-DK"/>
            </a:p>
          </p:txBody>
        </p:sp>
        <p:sp>
          <p:nvSpPr>
            <p:cNvPr id="3072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da-DK"/>
            </a:p>
          </p:txBody>
        </p:sp>
      </p:grpSp>
      <p:grpSp>
        <p:nvGrpSpPr>
          <p:cNvPr id="3072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3072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3072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</p:grpSp>
      <p:sp>
        <p:nvSpPr>
          <p:cNvPr id="307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da-DK"/>
          </a:p>
        </p:txBody>
      </p:sp>
      <p:sp>
        <p:nvSpPr>
          <p:cNvPr id="307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ACF13291-7826-4ABB-AF25-920FF334449E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307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A48CC-3F85-46D6-A766-8D60409DD134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884B3-6569-4470-9B98-6C86904E635E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6E78E-2577-4CE1-8B01-1CB24D08B27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03F26-4D59-45CF-A67E-32FFE112BDF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9C71D-789D-4F80-AE57-6041927E4DC3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BE7DA-639C-4A9A-940F-F7470FC4319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579D3-6050-48D2-A952-4B463AE2F53E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416F3-B12B-4874-93BF-9730C37A01D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CCFA2-EBCD-45B0-9F62-1A19D7ACF1E6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52C6F-A6D9-4BC1-9676-6053E0A15B1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D2D71-0E98-49C1-A539-A8C828FCA9E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379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379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379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380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380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380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380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380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380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380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380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380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380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381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381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381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3381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381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3381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381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381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97F114-8C01-45E4-A0EB-C1971A6F6004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364B8-9B8E-4170-83A2-13DA534325F3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01A7E-4C0A-476E-8902-954B38D65EB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17D34-1C1E-4A4C-89FC-219FD07BBB43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1E5A9-381B-4537-B5BF-B2C3D47D601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5CEA7-A92A-46AF-9C0C-A29F9C8646C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3AD35-4EE5-435F-8CC6-3F0BA0C7995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F11B9-3F70-435D-8BE6-193B55D6CF53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61F3A-8619-4D78-8E93-84AA071E867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363D3-E1B3-4476-8E29-2707394BFE84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354AA-5B0E-4009-8B4C-39618CC6E57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4173D-EC84-4227-82D6-C85F52AF34B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5020B-26A9-400F-9BD6-D9B5FF69EFA3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8DB77-5A26-48E5-BA9C-45647F5A847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08244-5BAD-4045-9D6E-25785D82CC59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3B6DD-39D7-41F2-A1C2-73E74E6D60E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4339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4340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34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</p:grpSp>
        <p:grpSp>
          <p:nvGrpSpPr>
            <p:cNvPr id="14342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4343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344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</p:grpSp>
        <p:grpSp>
          <p:nvGrpSpPr>
            <p:cNvPr id="1434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4346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347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</p:grpSp>
        <p:grpSp>
          <p:nvGrpSpPr>
            <p:cNvPr id="14348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4349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4350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14351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</p:grpSp>
          <p:grpSp>
            <p:nvGrpSpPr>
              <p:cNvPr id="14352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4353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4354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355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356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4357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358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359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4360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361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36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4363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364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365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4366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367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368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4369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370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371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4372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373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374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4375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376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37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4378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379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380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4381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382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383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4384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385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386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4387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388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389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4390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391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39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4393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394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395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4396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397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398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4399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400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401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4402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403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404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4405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406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40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4408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409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410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4411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412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413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4414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415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sp>
              <p:nvSpPr>
                <p:cNvPr id="14416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14417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grpSp>
              <p:nvGrpSpPr>
                <p:cNvPr id="14418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4419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420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42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442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42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424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4425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426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427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442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42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430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4431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432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433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443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43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436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4437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438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439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444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44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442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4443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444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445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444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44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  <p:grpSp>
              <p:nvGrpSpPr>
                <p:cNvPr id="14448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4449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  <p:sp>
                <p:nvSpPr>
                  <p:cNvPr id="14450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a-DK"/>
                  </a:p>
                </p:txBody>
              </p:sp>
            </p:grpSp>
          </p:grpSp>
          <p:sp>
            <p:nvSpPr>
              <p:cNvPr id="14451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452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453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454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455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456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457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458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459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460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461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462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463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464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465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466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467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468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469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470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471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4472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</p:grpSp>
      </p:grpSp>
      <p:sp>
        <p:nvSpPr>
          <p:cNvPr id="1447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447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447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da-DK"/>
          </a:p>
        </p:txBody>
      </p:sp>
      <p:sp>
        <p:nvSpPr>
          <p:cNvPr id="1447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da-DK"/>
          </a:p>
        </p:txBody>
      </p:sp>
      <p:sp>
        <p:nvSpPr>
          <p:cNvPr id="1447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596217DE-0E76-4A3E-AB81-E445838D7927}" type="slidenum">
              <a:rPr lang="da-DK"/>
              <a:pPr/>
              <a:t>‹nr.›</a:t>
            </a:fld>
            <a:endParaRPr lang="da-D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741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da-DK" sz="1800">
                <a:latin typeface="Arial" charset="0"/>
              </a:endParaRPr>
            </a:p>
          </p:txBody>
        </p:sp>
        <p:pic>
          <p:nvPicPr>
            <p:cNvPr id="17412" name="Picture 4" descr="slidemaster_med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endParaRPr lang="da-DK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endParaRPr lang="da-DK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91B738C9-9D3C-450C-A5BE-B2397ABA41C3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48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2048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2048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grpSp>
        <p:nvGrpSpPr>
          <p:cNvPr id="20486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048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grpSp>
          <p:nvGrpSpPr>
            <p:cNvPr id="2048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048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049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049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049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049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2049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2049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049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2049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2049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2049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2050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2050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2050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2050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2050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da-DK"/>
          </a:p>
        </p:txBody>
      </p:sp>
      <p:sp>
        <p:nvSpPr>
          <p:cNvPr id="2050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da-DK"/>
          </a:p>
        </p:txBody>
      </p:sp>
      <p:sp>
        <p:nvSpPr>
          <p:cNvPr id="2050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2D3318F0-CAB8-44BD-B426-4D5ABF333FC0}" type="slidenum">
              <a:rPr lang="da-DK"/>
              <a:pPr/>
              <a:t>‹nr.›</a:t>
            </a:fld>
            <a:endParaRPr lang="da-D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969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97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297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da-DK"/>
              </a:p>
            </p:txBody>
          </p:sp>
        </p:grpSp>
        <p:grpSp>
          <p:nvGrpSpPr>
            <p:cNvPr id="2970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97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297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a-DK"/>
              </a:p>
            </p:txBody>
          </p:sp>
        </p:grpSp>
      </p:grpSp>
      <p:sp>
        <p:nvSpPr>
          <p:cNvPr id="297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endParaRPr lang="da-DK"/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da-DK"/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23A950F3-5D0C-4917-BBB6-998D3F6877FA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277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277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277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277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277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277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278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278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278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278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278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278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278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278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278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3278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3279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3279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da-DK"/>
          </a:p>
        </p:txBody>
      </p:sp>
      <p:sp>
        <p:nvSpPr>
          <p:cNvPr id="3279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da-DK"/>
          </a:p>
        </p:txBody>
      </p:sp>
      <p:sp>
        <p:nvSpPr>
          <p:cNvPr id="3279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C0EE02E-19E9-4EDB-AEF9-E9486F78879E}" type="slidenum">
              <a:rPr lang="da-DK"/>
              <a:pPr/>
              <a:t>‹nr.›</a:t>
            </a:fld>
            <a:endParaRPr lang="da-D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35.xml"/><Relationship Id="rId4" Type="http://schemas.openxmlformats.org/officeDocument/2006/relationships/audio" Target="../media/audio6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3429000"/>
            <a:ext cx="6248400" cy="1752600"/>
          </a:xfrm>
        </p:spPr>
        <p:txBody>
          <a:bodyPr/>
          <a:lstStyle/>
          <a:p>
            <a:r>
              <a:rPr lang="da-DK" dirty="0" err="1">
                <a:solidFill>
                  <a:srgbClr val="003399"/>
                </a:solidFill>
              </a:rPr>
              <a:t>Powerpoint</a:t>
            </a:r>
            <a:r>
              <a:rPr lang="da-DK" dirty="0">
                <a:solidFill>
                  <a:srgbClr val="003399"/>
                </a:solidFill>
              </a:rPr>
              <a:t> Kursus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  <p:transition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>
                <a:solidFill>
                  <a:srgbClr val="003399"/>
                </a:solidFill>
              </a:rPr>
              <a:t>Powerpoint - Til Hvad 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Oplæg til møder</a:t>
            </a:r>
          </a:p>
          <a:p>
            <a:r>
              <a:rPr lang="da-DK" dirty="0"/>
              <a:t>Undervisning</a:t>
            </a:r>
          </a:p>
          <a:p>
            <a:r>
              <a:rPr lang="da-DK" dirty="0"/>
              <a:t>På internettet</a:t>
            </a:r>
          </a:p>
          <a:p>
            <a:pPr lvl="1"/>
            <a:r>
              <a:rPr lang="da-DK" dirty="0"/>
              <a:t>Foredrag</a:t>
            </a:r>
          </a:p>
          <a:p>
            <a:pPr lvl="1"/>
            <a:r>
              <a:rPr lang="da-DK"/>
              <a:t>Kurser</a:t>
            </a:r>
          </a:p>
          <a:p>
            <a:pPr lvl="1"/>
            <a:r>
              <a:rPr lang="da-DK" dirty="0"/>
              <a:t>Undervisning</a:t>
            </a: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10909300" y="1700213"/>
            <a:ext cx="2232025" cy="223202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a-DK"/>
          </a:p>
        </p:txBody>
      </p:sp>
    </p:spTree>
  </p:cSld>
  <p:clrMapOvr>
    <a:masterClrMapping/>
  </p:clrMapOvr>
  <p:transition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8.15029E-6 C -0.54983 -0.22312 -1.09965 -0.44601 -1.29045 -0.36994 C -1.48125 -0.29387 -1.2526 0.31607 -1.14444 0.45665 C -1.03628 0.59723 -0.76962 0.52324 -0.64132 0.47353 C -0.51302 0.42382 -0.38542 0.26105 -0.37465 0.15862 C -0.36389 0.05619 -0.45903 -0.09479 -0.57622 -0.14173 C -0.6934 -0.18867 -1.01042 -0.19791 -1.07778 -0.12254 C -1.14514 -0.04716 -1.05764 0.25827 -0.9809 0.31076 C -0.90417 0.36324 -0.62865 0.24232 -0.61753 0.19238 C -0.60642 0.14243 -0.86771 0.01318 -0.91424 0.01064 C -0.96076 0.0081 -1.01198 0.2844 -0.89688 0.17758 C -0.78177 0.07053 -0.50278 -0.27976 -0.22378 -0.63005 " pathEditMode="relative" ptsTypes="aaaaaaaaaaaA">
                                      <p:cBhvr>
                                        <p:cTn id="6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6" grpId="1"/>
      <p:bldP spid="6147" grpId="0" build="p"/>
      <p:bldP spid="6150" grpId="0" animBg="1"/>
      <p:bldP spid="615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Powerpoint - Hvorfor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Det er effektivt</a:t>
            </a:r>
          </a:p>
          <a:p>
            <a:r>
              <a:rPr lang="da-DK" dirty="0"/>
              <a:t>Det er spændende for:</a:t>
            </a:r>
          </a:p>
          <a:p>
            <a:pPr lvl="1"/>
            <a:r>
              <a:rPr lang="da-DK" dirty="0"/>
              <a:t>Forfatteren</a:t>
            </a:r>
          </a:p>
          <a:p>
            <a:pPr lvl="1"/>
            <a:r>
              <a:rPr lang="da-DK" dirty="0"/>
              <a:t>For publikum hvis præsentationen</a:t>
            </a:r>
          </a:p>
          <a:p>
            <a:pPr lvl="2"/>
            <a:r>
              <a:rPr lang="da-DK" dirty="0"/>
              <a:t>Er udført med omtanke</a:t>
            </a:r>
          </a:p>
          <a:p>
            <a:pPr lvl="2"/>
            <a:r>
              <a:rPr lang="da-DK" dirty="0"/>
              <a:t>Er æstetisk</a:t>
            </a:r>
          </a:p>
          <a:p>
            <a:pPr lvl="2"/>
            <a:r>
              <a:rPr lang="da-DK" dirty="0"/>
              <a:t>Har et seriøst indhold</a:t>
            </a:r>
          </a:p>
          <a:p>
            <a:endParaRPr lang="da-DK" dirty="0"/>
          </a:p>
        </p:txBody>
      </p:sp>
    </p:spTree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0" grpId="1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>
                <a:solidFill>
                  <a:srgbClr val="0033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Powerpoint - Hvorledes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Som præsentation på computer</a:t>
            </a:r>
          </a:p>
          <a:p>
            <a:r>
              <a:rPr lang="da-DK"/>
              <a:t>Som udskrifter på OHP</a:t>
            </a:r>
          </a:p>
        </p:txBody>
      </p:sp>
    </p:spTree>
  </p:cSld>
  <p:clrMapOvr>
    <a:masterClrMapping/>
  </p:clrMapOvr>
  <p:transition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6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241925"/>
            <a:ext cx="7086600" cy="1616075"/>
          </a:xfrm>
        </p:spPr>
        <p:txBody>
          <a:bodyPr/>
          <a:lstStyle/>
          <a:p>
            <a:r>
              <a:rPr lang="da-DK" dirty="0" err="1">
                <a:solidFill>
                  <a:srgbClr val="003399"/>
                </a:solidFill>
              </a:rPr>
              <a:t>Powerpoint</a:t>
            </a:r>
            <a:r>
              <a:rPr lang="da-DK" dirty="0">
                <a:solidFill>
                  <a:srgbClr val="003399"/>
                </a:solidFill>
              </a:rPr>
              <a:t> - Husk</a:t>
            </a:r>
            <a:r>
              <a:rPr lang="da-DK" sz="6000" dirty="0">
                <a:solidFill>
                  <a:srgbClr val="003399"/>
                </a:solidFill>
              </a:rPr>
              <a:t> 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852738"/>
            <a:ext cx="8229600" cy="2143125"/>
          </a:xfrm>
        </p:spPr>
        <p:txBody>
          <a:bodyPr/>
          <a:lstStyle/>
          <a:p>
            <a:r>
              <a:rPr lang="da-DK" dirty="0"/>
              <a:t>Øvelse gør mester</a:t>
            </a:r>
          </a:p>
          <a:p>
            <a:r>
              <a:rPr lang="da-DK" dirty="0"/>
              <a:t>Undlad mange effekter</a:t>
            </a:r>
          </a:p>
          <a:p>
            <a:r>
              <a:rPr lang="da-DK" dirty="0"/>
              <a:t>Brug få ord</a:t>
            </a:r>
          </a:p>
        </p:txBody>
      </p:sp>
      <p:pic>
        <p:nvPicPr>
          <p:cNvPr id="4" name="Billede 3" descr="man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571480"/>
            <a:ext cx="1552560" cy="2000722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243 0.02222 C -0.0467 -0.06737 -0.24584 -0.15602 -0.18698 -0.20973 C -0.12813 -0.2625 0.49652 -0.2507 0.5059 -0.29653 C 0.51527 -0.34283 -0.15174 -0.43033 -0.13091 -0.48704 C -0.11007 -0.54468 0.61823 -0.59028 0.6309 -0.64121 C 0.64357 -0.69167 0.29427 -0.74167 -0.05486 -0.79167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0"/>
                            </p:stCondLst>
                            <p:childTnLst>
                              <p:par>
                                <p:cTn id="35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uiExpand="1" build="p"/>
      <p:bldP spid="5123" grpId="1" uiExpand="1" build="p"/>
      <p:bldP spid="5123" grpId="2" build="p"/>
    </p:bldLst>
  </p:timing>
</p:sld>
</file>

<file path=ppt/theme/theme1.xml><?xml version="1.0" encoding="utf-8"?>
<a:theme xmlns:a="http://schemas.openxmlformats.org/drawingml/2006/main" name="Fyrværkeri">
  <a:themeElements>
    <a:clrScheme name="Fyrværkeri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yrværkeri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yrværkeri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yrværkeri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yrværkeri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yrværkeri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yrværkeri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yrværkeri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orslag">
  <a:themeElements>
    <a:clrScheme name="Forslag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Forsla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orslag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slag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slag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slag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slag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slag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slag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slag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jergtop">
  <a:themeElements>
    <a:clrScheme name="Bjerg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Bjerg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jerg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jerg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jerg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jerg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jerg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jerg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jerg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jerg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jerg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apsler">
  <a:themeElements>
    <a:clrScheme name="Kapsler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l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apsler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r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r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r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r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r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r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r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Ahorn">
  <a:themeElements>
    <a:clrScheme name="Ahorn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Ahor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horn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rn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rn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horn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rn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rn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rn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rn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rn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D:\Programmer\Microsoft Office\Skabeloner\Præsentationer\Forretningsplan (Online).pot</Template>
  <TotalTime>150</TotalTime>
  <Words>66</Words>
  <Application>Microsoft PowerPoint</Application>
  <PresentationFormat>Skærmshow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Diastitler</vt:lpstr>
      </vt:variant>
      <vt:variant>
        <vt:i4>5</vt:i4>
      </vt:variant>
    </vt:vector>
  </HeadingPairs>
  <TitlesOfParts>
    <vt:vector size="10" baseType="lpstr">
      <vt:lpstr>Fyrværkeri</vt:lpstr>
      <vt:lpstr>Forslag</vt:lpstr>
      <vt:lpstr>Bjergtop</vt:lpstr>
      <vt:lpstr>Kapsler</vt:lpstr>
      <vt:lpstr>Ahorn</vt:lpstr>
      <vt:lpstr>Powerpoint Kursus</vt:lpstr>
      <vt:lpstr>Powerpoint - Til Hvad ?</vt:lpstr>
      <vt:lpstr>Powerpoint - Hvorfor</vt:lpstr>
      <vt:lpstr>Powerpoint - Hvorledes</vt:lpstr>
      <vt:lpstr>Powerpoint - Husk !</vt:lpstr>
    </vt:vector>
  </TitlesOfParts>
  <Company>Blom's FAG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PowerPoint: Men ikke sådan!</dc:title>
  <dc:creator>Helge Blom Andersen</dc:creator>
  <cp:lastModifiedBy>Helge</cp:lastModifiedBy>
  <cp:revision>20</cp:revision>
  <dcterms:created xsi:type="dcterms:W3CDTF">1998-10-27T09:22:05Z</dcterms:created>
  <dcterms:modified xsi:type="dcterms:W3CDTF">2007-10-29T13:11:01Z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ategories">
    <vt:lpwstr>Powerpoint</vt:lpwstr>
  </property>
</Properties>
</file>