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5"/>
  </p:notesMasterIdLst>
  <p:handoutMasterIdLst>
    <p:handoutMasterId r:id="rId26"/>
  </p:handoutMasterIdLst>
  <p:sldIdLst>
    <p:sldId id="273" r:id="rId2"/>
    <p:sldId id="274" r:id="rId3"/>
    <p:sldId id="275" r:id="rId4"/>
    <p:sldId id="276" r:id="rId5"/>
    <p:sldId id="295" r:id="rId6"/>
    <p:sldId id="277" r:id="rId7"/>
    <p:sldId id="278" r:id="rId8"/>
    <p:sldId id="279" r:id="rId9"/>
    <p:sldId id="281" r:id="rId10"/>
    <p:sldId id="280" r:id="rId11"/>
    <p:sldId id="283" r:id="rId12"/>
    <p:sldId id="296" r:id="rId13"/>
    <p:sldId id="285" r:id="rId14"/>
    <p:sldId id="286" r:id="rId15"/>
    <p:sldId id="287" r:id="rId16"/>
    <p:sldId id="297" r:id="rId17"/>
    <p:sldId id="288" r:id="rId18"/>
    <p:sldId id="289" r:id="rId19"/>
    <p:sldId id="290" r:id="rId20"/>
    <p:sldId id="291" r:id="rId21"/>
    <p:sldId id="292" r:id="rId22"/>
    <p:sldId id="293" r:id="rId23"/>
    <p:sldId id="294" r:id="rId24"/>
  </p:sldIdLst>
  <p:sldSz cx="9144000" cy="6858000" type="screen4x3"/>
  <p:notesSz cx="7099300" cy="10234613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819" autoAdjust="0"/>
  </p:normalViewPr>
  <p:slideViewPr>
    <p:cSldViewPr snapToGrid="0">
      <p:cViewPr>
        <p:scale>
          <a:sx n="100" d="100"/>
          <a:sy n="100" d="100"/>
        </p:scale>
        <p:origin x="-1944" y="-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-3804" y="-90"/>
      </p:cViewPr>
      <p:guideLst>
        <p:guide orient="horz" pos="3223"/>
        <p:guide pos="2236"/>
      </p:guideLst>
    </p:cSldViewPr>
  </p:notes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da-DK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endParaRPr lang="da-DK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da-DK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0F063995-6C05-46B8-926D-2FDFE777EF5A}" type="slidenum">
              <a:rPr lang="da-DK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da-DK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endParaRPr lang="da-DK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da-DK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6B5AC367-741B-46DA-8D0A-1A37484147DA}" type="slidenum">
              <a:rPr lang="da-DK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EE8B689-7245-4659-AD5F-7CC75D9756E6}" type="slidenum">
              <a:rPr lang="da-DK"/>
              <a:pPr/>
              <a:t>‹nr.›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2"/>
          </p:nvPr>
        </p:nvSpPr>
        <p:spPr>
          <a:xfrm>
            <a:off x="3333750" y="6245225"/>
            <a:ext cx="2686050" cy="47625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Center for Undervisningsmidler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88440F6-05F4-4160-8483-62A0297315DF}" type="slidenum">
              <a:rPr lang="da-DK"/>
              <a:pPr/>
              <a:t>‹nr.›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Center for Undervisningsmidler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8C7B29-255E-4740-9845-808DC30C0C26}" type="slidenum">
              <a:rPr lang="da-DK"/>
              <a:pPr/>
              <a:t>‹nr.›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Center for Undervisningsmidler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0E33F69-F4F7-4436-B441-9E753486BB5A}" type="slidenum">
              <a:rPr lang="da-DK"/>
              <a:pPr/>
              <a:t>‹nr.›</a:t>
            </a:fld>
            <a:endParaRPr lang="da-DK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2"/>
          </p:nvPr>
        </p:nvSpPr>
        <p:spPr>
          <a:xfrm>
            <a:off x="3248024" y="6245225"/>
            <a:ext cx="2771775" cy="47625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Center for Undervisningsmidler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6B51E59-379F-4309-80D9-1672E2C1A7D7}" type="slidenum">
              <a:rPr lang="da-DK" smtClean="0"/>
              <a:pPr/>
              <a:t>‹nr.›</a:t>
            </a:fld>
            <a:r>
              <a:rPr lang="da-DK" dirty="0" smtClean="0"/>
              <a:t>/23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2"/>
          </p:nvPr>
        </p:nvSpPr>
        <p:spPr>
          <a:xfrm>
            <a:off x="3305175" y="6245225"/>
            <a:ext cx="2714624" cy="47625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Center for Undervisningsmidler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F09EAC1-524E-448A-A94B-3E2D019E73FB}" type="slidenum">
              <a:rPr lang="da-DK"/>
              <a:pPr/>
              <a:t>‹nr.›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Center for Undervisningsmidler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EC4D4C6-0BB1-4F6A-BB3F-71754A3BB2AF}" type="slidenum">
              <a:rPr lang="da-DK"/>
              <a:pPr/>
              <a:t>‹nr.›</a:t>
            </a:fld>
            <a:endParaRPr lang="da-DK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Center for Undervisningsmidler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8" name="Pladsholder til dias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CEBF2E1-D604-44BF-821D-E08B8D45F6BE}" type="slidenum">
              <a:rPr lang="da-DK"/>
              <a:pPr/>
              <a:t>‹nr.›</a:t>
            </a:fld>
            <a:endParaRPr lang="da-DK"/>
          </a:p>
        </p:txBody>
      </p:sp>
      <p:sp>
        <p:nvSpPr>
          <p:cNvPr id="9" name="Pladsholder til sidefod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Center for Undervisningsmidler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9F85A75-D90E-4B46-BD9B-9A5B099943D2}" type="slidenum">
              <a:rPr lang="da-DK"/>
              <a:pPr/>
              <a:t>‹nr.›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Center for Undervisningsmidler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9C1A4D6-E9FC-4AB7-A68D-247D106A6E0B}" type="slidenum">
              <a:rPr lang="da-DK"/>
              <a:pPr/>
              <a:t>‹nr.›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Center for Undervisningsmidler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D8C24B-6024-4C76-989E-1AAC2F0224C8}" type="slidenum">
              <a:rPr lang="da-DK"/>
              <a:pPr/>
              <a:t>‹nr.›</a:t>
            </a:fld>
            <a:endParaRPr lang="da-DK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Center for Undervisningsmidler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43BA75-267D-4255-86BA-143374F77F86}" type="slidenum">
              <a:rPr lang="da-DK"/>
              <a:pPr/>
              <a:t>‹nr.›</a:t>
            </a:fld>
            <a:endParaRPr lang="da-DK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Center for Undervisningsmidler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28B344BB-A5C0-423A-927F-F9E5133208B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615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43274" y="6245225"/>
            <a:ext cx="26765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a-DK" smtClean="0"/>
              <a:t>Center for Undervisningsmidler</a:t>
            </a:r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399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399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399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399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339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33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33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33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3399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ias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7FA408-1E98-4E46-9561-39DD225D33AD}" type="slidenum">
              <a:rPr lang="da-DK"/>
              <a:pPr/>
              <a:t>1</a:t>
            </a:fld>
            <a:endParaRPr lang="da-DK"/>
          </a:p>
        </p:txBody>
      </p:sp>
      <p:sp>
        <p:nvSpPr>
          <p:cNvPr id="5" name="Pladsholder til sidefod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/>
              <a:t>Center for Undervisningsmidler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PowerPoint 2007</a:t>
            </a:r>
            <a:br>
              <a:rPr lang="da-DK" dirty="0" smtClean="0"/>
            </a:br>
            <a:r>
              <a:rPr lang="da-DK" dirty="0" smtClean="0"/>
              <a:t>Kursus</a:t>
            </a:r>
            <a:endParaRPr lang="da-DK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noFill/>
          <a:ln/>
        </p:spPr>
        <p:txBody>
          <a:bodyPr/>
          <a:lstStyle/>
          <a:p>
            <a:r>
              <a:rPr lang="da-DK" dirty="0"/>
              <a:t>Enkle præsentationer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dias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07B876-4247-418A-BBED-6EEDC0707A0C}" type="slidenum">
              <a:rPr lang="da-DK"/>
              <a:pPr/>
              <a:t>10</a:t>
            </a:fld>
            <a:endParaRPr lang="da-DK"/>
          </a:p>
        </p:txBody>
      </p:sp>
      <p:sp>
        <p:nvSpPr>
          <p:cNvPr id="8" name="Pladsholder til sidefod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/>
              <a:t>Center for Undervisningsmidler</a:t>
            </a:r>
          </a:p>
        </p:txBody>
      </p:sp>
      <p:pic>
        <p:nvPicPr>
          <p:cNvPr id="32770" name="Picture 2" descr="Ikke-navngivet-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144853" y="858838"/>
            <a:ext cx="6855882" cy="5141912"/>
          </a:xfrm>
          <a:prstGeom prst="rect">
            <a:avLst/>
          </a:prstGeom>
          <a:noFill/>
        </p:spPr>
      </p:pic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972050"/>
            <a:ext cx="8229600" cy="5334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da-DK" sz="1800" dirty="0" smtClean="0"/>
              <a:t>Peg for </a:t>
            </a:r>
            <a:r>
              <a:rPr lang="da-DK" sz="1800" dirty="0"/>
              <a:t>at </a:t>
            </a:r>
            <a:r>
              <a:rPr lang="da-DK" sz="1800" dirty="0" smtClean="0"/>
              <a:t>se et design anvendt på præsentationen</a:t>
            </a:r>
          </a:p>
          <a:p>
            <a:pPr>
              <a:lnSpc>
                <a:spcPct val="80000"/>
              </a:lnSpc>
            </a:pPr>
            <a:r>
              <a:rPr lang="da-DK" sz="1800" dirty="0" smtClean="0"/>
              <a:t>Klik for at vælge et tema</a:t>
            </a:r>
            <a:endParaRPr lang="da-DK" sz="1800" dirty="0"/>
          </a:p>
          <a:p>
            <a:pPr>
              <a:lnSpc>
                <a:spcPct val="80000"/>
              </a:lnSpc>
            </a:pPr>
            <a:endParaRPr lang="da-DK" sz="1800" dirty="0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da-DK" dirty="0" smtClean="0"/>
              <a:t>Se og vælg </a:t>
            </a:r>
            <a:r>
              <a:rPr lang="da-DK" dirty="0"/>
              <a:t>et </a:t>
            </a:r>
            <a:r>
              <a:rPr lang="da-DK" dirty="0" smtClean="0"/>
              <a:t>tema</a:t>
            </a:r>
            <a:endParaRPr lang="da-DK" dirty="0"/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 flipV="1">
            <a:off x="1285875" y="3133724"/>
            <a:ext cx="3267075" cy="1819274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8243888" y="5876925"/>
            <a:ext cx="287337" cy="287338"/>
          </a:xfrm>
          <a:prstGeom prst="star5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uiExpand="1" build="p"/>
      <p:bldP spid="32774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dias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9BE2BB-7B25-475C-883C-6F92D3A1B7E2}" type="slidenum">
              <a:rPr lang="da-DK"/>
              <a:pPr/>
              <a:t>11</a:t>
            </a:fld>
            <a:endParaRPr lang="da-DK"/>
          </a:p>
        </p:txBody>
      </p:sp>
      <p:sp>
        <p:nvSpPr>
          <p:cNvPr id="9" name="Pladsholder til sidefod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/>
              <a:t>Center for Undervisningsmidler</a:t>
            </a:r>
          </a:p>
        </p:txBody>
      </p:sp>
      <p:pic>
        <p:nvPicPr>
          <p:cNvPr id="35842" name="Picture 2" descr="Ikke-navngivet-1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</p:spPr>
      </p:pic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da-DK"/>
              <a:t>Indsæt diasnummer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2398713"/>
            <a:ext cx="3609975" cy="719137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da-DK" sz="2000" dirty="0"/>
              <a:t>Vælg </a:t>
            </a:r>
            <a:r>
              <a:rPr lang="da-DK" sz="2000" dirty="0" smtClean="0"/>
              <a:t>fanen </a:t>
            </a:r>
            <a:r>
              <a:rPr lang="da-DK" sz="2000" i="1" dirty="0" smtClean="0"/>
              <a:t>Indsæt</a:t>
            </a:r>
            <a:endParaRPr lang="da-DK" sz="2000" i="1" dirty="0"/>
          </a:p>
          <a:p>
            <a:pPr>
              <a:lnSpc>
                <a:spcPct val="90000"/>
              </a:lnSpc>
            </a:pPr>
            <a:r>
              <a:rPr lang="da-DK" sz="2000" dirty="0" smtClean="0"/>
              <a:t>Tryk </a:t>
            </a:r>
            <a:r>
              <a:rPr lang="da-DK" sz="2000" i="1" dirty="0" smtClean="0"/>
              <a:t>Diasnummer</a:t>
            </a:r>
          </a:p>
          <a:p>
            <a:pPr>
              <a:lnSpc>
                <a:spcPct val="90000"/>
              </a:lnSpc>
            </a:pPr>
            <a:r>
              <a:rPr lang="da-DK" sz="2000" dirty="0" smtClean="0"/>
              <a:t>Udfyld boksen</a:t>
            </a:r>
            <a:endParaRPr lang="da-DK" sz="2000" dirty="0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457200" y="2205038"/>
            <a:ext cx="360997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da-DK" sz="2400" i="1">
              <a:solidFill>
                <a:srgbClr val="003399"/>
              </a:solidFill>
            </a:endParaRPr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 flipV="1">
            <a:off x="1466851" y="1323975"/>
            <a:ext cx="742950" cy="1038224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 flipV="1">
            <a:off x="2990850" y="1466850"/>
            <a:ext cx="3409950" cy="14382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  <p:pic>
        <p:nvPicPr>
          <p:cNvPr id="10" name="Billede 9" descr="Ikke-navngivet-6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5425" y="2481262"/>
            <a:ext cx="3409950" cy="3400425"/>
          </a:xfrm>
          <a:prstGeom prst="rect">
            <a:avLst/>
          </a:prstGeom>
        </p:spPr>
      </p:pic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2657475" y="3219449"/>
            <a:ext cx="2828925" cy="1590676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8243888" y="5876925"/>
            <a:ext cx="287337" cy="287338"/>
          </a:xfrm>
          <a:prstGeom prst="star5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uiExpand="1" build="p"/>
      <p:bldP spid="35848" grpId="0" animBg="1"/>
      <p:bldP spid="35848" grpId="1" animBg="1"/>
      <p:bldP spid="35849" grpId="0" animBg="1"/>
      <p:bldP spid="35849" grpId="2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dias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73B0CA-9EB2-4CA1-8A7D-31DD4DD4D31F}" type="slidenum">
              <a:rPr lang="da-DK"/>
              <a:pPr/>
              <a:t>12</a:t>
            </a:fld>
            <a:endParaRPr lang="da-DK"/>
          </a:p>
        </p:txBody>
      </p:sp>
      <p:sp>
        <p:nvSpPr>
          <p:cNvPr id="7" name="Pladsholder til sidefod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/>
              <a:t>Center for Undervisningsmidler</a:t>
            </a:r>
          </a:p>
        </p:txBody>
      </p:sp>
      <p:pic>
        <p:nvPicPr>
          <p:cNvPr id="29698" name="Picture 2" descr="Ikke-navngivet-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16278" y="836613"/>
            <a:ext cx="6855882" cy="5141911"/>
          </a:xfrm>
          <a:prstGeom prst="rect">
            <a:avLst/>
          </a:prstGeom>
          <a:noFill/>
        </p:spPr>
      </p:pic>
      <p:sp>
        <p:nvSpPr>
          <p:cNvPr id="9" name="Line 5"/>
          <p:cNvSpPr>
            <a:spLocks noChangeShapeType="1"/>
          </p:cNvSpPr>
          <p:nvPr/>
        </p:nvSpPr>
        <p:spPr bwMode="auto">
          <a:xfrm flipV="1">
            <a:off x="1628774" y="2133599"/>
            <a:ext cx="1905001" cy="1362074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V="1">
            <a:off x="1409699" y="1485900"/>
            <a:ext cx="1209675" cy="15430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7675" y="2524126"/>
            <a:ext cx="8229600" cy="3067050"/>
          </a:xfrm>
          <a:noFill/>
          <a:ln/>
        </p:spPr>
        <p:txBody>
          <a:bodyPr/>
          <a:lstStyle/>
          <a:p>
            <a:r>
              <a:rPr lang="da-DK" dirty="0" smtClean="0"/>
              <a:t>Vælg fanen </a:t>
            </a:r>
            <a:r>
              <a:rPr lang="da-DK" i="1" dirty="0" smtClean="0"/>
              <a:t>Startside</a:t>
            </a:r>
          </a:p>
          <a:p>
            <a:r>
              <a:rPr lang="da-DK" dirty="0"/>
              <a:t>Tryk </a:t>
            </a:r>
            <a:r>
              <a:rPr lang="da-DK" dirty="0" err="1"/>
              <a:t>fold-ud-pil</a:t>
            </a:r>
            <a:r>
              <a:rPr lang="da-DK" dirty="0"/>
              <a:t> ved </a:t>
            </a:r>
            <a:r>
              <a:rPr lang="da-DK" i="1" dirty="0" smtClean="0"/>
              <a:t>Nyt Dias</a:t>
            </a:r>
          </a:p>
          <a:p>
            <a:r>
              <a:rPr lang="da-DK" dirty="0" smtClean="0"/>
              <a:t>Vælg </a:t>
            </a:r>
            <a:r>
              <a:rPr lang="da-DK" dirty="0"/>
              <a:t>et </a:t>
            </a:r>
            <a:r>
              <a:rPr lang="da-DK" dirty="0" smtClean="0"/>
              <a:t>diaslayout </a:t>
            </a:r>
            <a:r>
              <a:rPr lang="da-DK" i="1" dirty="0" smtClean="0"/>
              <a:t>Titel og indholdsobjekt</a:t>
            </a:r>
            <a:endParaRPr lang="da-DK" i="1" dirty="0"/>
          </a:p>
          <a:p>
            <a:endParaRPr lang="da-DK" dirty="0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da-DK" dirty="0" smtClean="0"/>
              <a:t>Ny dias med indholdsobjekt</a:t>
            </a:r>
            <a:endParaRPr lang="da-DK" dirty="0"/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 flipV="1">
            <a:off x="1257300" y="1343025"/>
            <a:ext cx="533400" cy="12287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8" grpId="1" animBg="1"/>
      <p:bldP spid="29699" grpId="0" uiExpand="1" build="p"/>
      <p:bldP spid="29701" grpId="0" animBg="1"/>
      <p:bldP spid="2970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dias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337443-1755-4F7E-9197-43148EE119DB}" type="slidenum">
              <a:rPr lang="da-DK"/>
              <a:pPr/>
              <a:t>13</a:t>
            </a:fld>
            <a:endParaRPr lang="da-DK"/>
          </a:p>
        </p:txBody>
      </p:sp>
      <p:sp>
        <p:nvSpPr>
          <p:cNvPr id="9" name="Pladsholder til sidefod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/>
              <a:t>Center for Undervisningsmidler</a:t>
            </a:r>
          </a:p>
        </p:txBody>
      </p:sp>
      <p:pic>
        <p:nvPicPr>
          <p:cNvPr id="37890" name="Picture 2" descr="Ikke-navngivet-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43264" y="863600"/>
            <a:ext cx="6855884" cy="5141913"/>
          </a:xfrm>
          <a:prstGeom prst="rect">
            <a:avLst/>
          </a:prstGeom>
          <a:noFill/>
        </p:spPr>
      </p:pic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da-DK" dirty="0"/>
              <a:t>Indsæt </a:t>
            </a:r>
            <a:r>
              <a:rPr lang="da-DK" dirty="0" err="1" smtClean="0"/>
              <a:t>SmartArt</a:t>
            </a:r>
            <a:endParaRPr lang="da-DK" dirty="0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333625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da-DK" dirty="0" smtClean="0"/>
              <a:t>Tryk </a:t>
            </a:r>
            <a:r>
              <a:rPr lang="da-DK" i="1" dirty="0" smtClean="0"/>
              <a:t>Indsæt </a:t>
            </a:r>
            <a:r>
              <a:rPr lang="da-DK" i="1" dirty="0" err="1" smtClean="0"/>
              <a:t>SmartArt-grafik</a:t>
            </a:r>
            <a:endParaRPr lang="da-DK" i="1" dirty="0"/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>
            <a:off x="3248024" y="1990724"/>
            <a:ext cx="2009775" cy="12668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uiExpand="1" build="p"/>
      <p:bldP spid="3789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dias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B94720-44F8-4F8E-8933-4AA55BE2C3FB}" type="slidenum">
              <a:rPr lang="da-DK"/>
              <a:pPr/>
              <a:t>14</a:t>
            </a:fld>
            <a:endParaRPr lang="da-DK"/>
          </a:p>
        </p:txBody>
      </p:sp>
      <p:sp>
        <p:nvSpPr>
          <p:cNvPr id="9" name="Pladsholder til sidefod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/>
              <a:t>Center for Undervisningsmidler</a:t>
            </a:r>
          </a:p>
        </p:txBody>
      </p:sp>
      <p:pic>
        <p:nvPicPr>
          <p:cNvPr id="38914" name="Picture 2" descr="Ikke-navngivet-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524476" y="1774508"/>
            <a:ext cx="6095048" cy="3308985"/>
          </a:xfrm>
          <a:prstGeom prst="rect">
            <a:avLst/>
          </a:prstGeom>
          <a:noFill/>
        </p:spPr>
      </p:pic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da-DK" dirty="0" smtClean="0"/>
              <a:t>Vælg </a:t>
            </a:r>
            <a:r>
              <a:rPr lang="da-DK" dirty="0" err="1" smtClean="0"/>
              <a:t>SmartArt-grafik</a:t>
            </a:r>
            <a:endParaRPr lang="da-DK" dirty="0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11188" y="1114424"/>
            <a:ext cx="4762500" cy="5019675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da-DK" sz="2000" dirty="0" smtClean="0"/>
              <a:t>Vælg </a:t>
            </a:r>
            <a:r>
              <a:rPr lang="da-DK" sz="2000" i="1" dirty="0" smtClean="0"/>
              <a:t>Pyramide</a:t>
            </a:r>
          </a:p>
          <a:p>
            <a:pPr>
              <a:lnSpc>
                <a:spcPct val="90000"/>
              </a:lnSpc>
            </a:pPr>
            <a:endParaRPr lang="da-DK" sz="2000" dirty="0" smtClean="0"/>
          </a:p>
          <a:p>
            <a:pPr>
              <a:lnSpc>
                <a:spcPct val="90000"/>
              </a:lnSpc>
            </a:pPr>
            <a:endParaRPr lang="da-DK" sz="2000" dirty="0"/>
          </a:p>
          <a:p>
            <a:pPr>
              <a:lnSpc>
                <a:spcPct val="90000"/>
              </a:lnSpc>
            </a:pPr>
            <a:endParaRPr lang="da-DK" sz="2000" dirty="0" smtClean="0"/>
          </a:p>
          <a:p>
            <a:pPr>
              <a:lnSpc>
                <a:spcPct val="90000"/>
              </a:lnSpc>
            </a:pPr>
            <a:endParaRPr lang="da-DK" sz="2000" dirty="0"/>
          </a:p>
          <a:p>
            <a:pPr>
              <a:lnSpc>
                <a:spcPct val="90000"/>
              </a:lnSpc>
            </a:pPr>
            <a:endParaRPr lang="da-DK" sz="2000" dirty="0" smtClean="0"/>
          </a:p>
          <a:p>
            <a:pPr>
              <a:lnSpc>
                <a:spcPct val="90000"/>
              </a:lnSpc>
            </a:pPr>
            <a:endParaRPr lang="da-DK" sz="2000" dirty="0"/>
          </a:p>
          <a:p>
            <a:pPr>
              <a:lnSpc>
                <a:spcPct val="90000"/>
              </a:lnSpc>
            </a:pPr>
            <a:endParaRPr lang="da-DK" sz="2000" dirty="0" smtClean="0"/>
          </a:p>
          <a:p>
            <a:pPr>
              <a:lnSpc>
                <a:spcPct val="90000"/>
              </a:lnSpc>
            </a:pPr>
            <a:r>
              <a:rPr lang="da-DK" sz="2000" dirty="0" smtClean="0"/>
              <a:t>Vælg type</a:t>
            </a:r>
          </a:p>
          <a:p>
            <a:pPr>
              <a:lnSpc>
                <a:spcPct val="90000"/>
              </a:lnSpc>
            </a:pPr>
            <a:r>
              <a:rPr lang="da-DK" sz="2000" dirty="0" smtClean="0"/>
              <a:t>Tryk </a:t>
            </a:r>
            <a:r>
              <a:rPr lang="da-DK" sz="2000" i="1" dirty="0" smtClean="0"/>
              <a:t>OK</a:t>
            </a:r>
            <a:r>
              <a:rPr lang="da-DK" sz="2000" dirty="0"/>
              <a:t/>
            </a:r>
            <a:br>
              <a:rPr lang="da-DK" sz="2000" dirty="0"/>
            </a:br>
            <a:r>
              <a:rPr lang="da-DK" sz="2000" dirty="0"/>
              <a:t/>
            </a:r>
            <a:br>
              <a:rPr lang="da-DK" sz="2000" dirty="0"/>
            </a:br>
            <a:r>
              <a:rPr lang="da-DK" sz="2000" dirty="0"/>
              <a:t/>
            </a:r>
            <a:br>
              <a:rPr lang="da-DK" sz="2000" dirty="0"/>
            </a:br>
            <a:endParaRPr lang="da-DK" sz="2000" dirty="0"/>
          </a:p>
          <a:p>
            <a:pPr>
              <a:lnSpc>
                <a:spcPct val="90000"/>
              </a:lnSpc>
            </a:pPr>
            <a:endParaRPr lang="da-DK" sz="2000" dirty="0"/>
          </a:p>
        </p:txBody>
      </p:sp>
      <p:sp>
        <p:nvSpPr>
          <p:cNvPr id="38922" name="Line 10"/>
          <p:cNvSpPr>
            <a:spLocks noChangeShapeType="1"/>
          </p:cNvSpPr>
          <p:nvPr/>
        </p:nvSpPr>
        <p:spPr bwMode="auto">
          <a:xfrm>
            <a:off x="1257300" y="1457324"/>
            <a:ext cx="933450" cy="22574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38923" name="Line 11"/>
          <p:cNvSpPr>
            <a:spLocks noChangeShapeType="1"/>
          </p:cNvSpPr>
          <p:nvPr/>
        </p:nvSpPr>
        <p:spPr bwMode="auto">
          <a:xfrm flipV="1">
            <a:off x="2276475" y="2686051"/>
            <a:ext cx="1038225" cy="1295399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2209800" y="4295775"/>
            <a:ext cx="3886199" cy="5905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uiExpand="1" build="p"/>
      <p:bldP spid="38922" grpId="0" animBg="1"/>
      <p:bldP spid="38922" grpId="1" animBg="1"/>
      <p:bldP spid="38923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dias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66E115-60F2-47D7-B974-5928CFD7D8E1}" type="slidenum">
              <a:rPr lang="da-DK"/>
              <a:pPr/>
              <a:t>15</a:t>
            </a:fld>
            <a:endParaRPr lang="da-DK"/>
          </a:p>
        </p:txBody>
      </p:sp>
      <p:sp>
        <p:nvSpPr>
          <p:cNvPr id="11" name="Pladsholder til sidefod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/>
              <a:t>Center for Undervisningsmidler</a:t>
            </a:r>
          </a:p>
        </p:txBody>
      </p:sp>
      <p:pic>
        <p:nvPicPr>
          <p:cNvPr id="39938" name="Picture 2" descr="Ikke-navngivet-5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43264" y="863600"/>
            <a:ext cx="6855884" cy="5141913"/>
          </a:xfrm>
          <a:prstGeom prst="rect">
            <a:avLst/>
          </a:prstGeom>
          <a:noFill/>
        </p:spPr>
      </p:pic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da-DK" dirty="0" smtClean="0"/>
              <a:t>Skriv punkter i diagram</a:t>
            </a:r>
            <a:endParaRPr lang="da-DK" dirty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a-DK" dirty="0" smtClean="0"/>
              <a:t>Skriv punkter her</a:t>
            </a:r>
            <a:endParaRPr lang="da-DK" dirty="0"/>
          </a:p>
        </p:txBody>
      </p:sp>
      <p:sp>
        <p:nvSpPr>
          <p:cNvPr id="39943" name="Line 7"/>
          <p:cNvSpPr>
            <a:spLocks noChangeShapeType="1"/>
          </p:cNvSpPr>
          <p:nvPr/>
        </p:nvSpPr>
        <p:spPr bwMode="auto">
          <a:xfrm>
            <a:off x="1312864" y="1987551"/>
            <a:ext cx="487362" cy="10795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uiExpand="1" build="p"/>
      <p:bldP spid="39943" grpId="0" animBg="1"/>
      <p:bldP spid="3994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dias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66E115-60F2-47D7-B974-5928CFD7D8E1}" type="slidenum">
              <a:rPr lang="da-DK"/>
              <a:pPr/>
              <a:t>16</a:t>
            </a:fld>
            <a:endParaRPr lang="da-DK"/>
          </a:p>
        </p:txBody>
      </p:sp>
      <p:sp>
        <p:nvSpPr>
          <p:cNvPr id="11" name="Pladsholder til sidefod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/>
              <a:t>Center for Undervisningsmidler</a:t>
            </a:r>
          </a:p>
        </p:txBody>
      </p:sp>
      <p:pic>
        <p:nvPicPr>
          <p:cNvPr id="39938" name="Picture 2" descr="Ikke-navngivet-5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143264" y="863600"/>
            <a:ext cx="6855884" cy="5141913"/>
          </a:xfrm>
          <a:prstGeom prst="rect">
            <a:avLst/>
          </a:prstGeom>
          <a:noFill/>
        </p:spPr>
      </p:pic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da-DK" dirty="0" smtClean="0"/>
              <a:t>Vælg typografi</a:t>
            </a:r>
            <a:endParaRPr lang="da-DK" dirty="0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3838576" y="1685925"/>
            <a:ext cx="1895474" cy="14287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2466975"/>
            <a:ext cx="8229600" cy="3659188"/>
          </a:xfrm>
          <a:noFill/>
          <a:ln/>
        </p:spPr>
        <p:txBody>
          <a:bodyPr/>
          <a:lstStyle/>
          <a:p>
            <a:r>
              <a:rPr lang="da-DK" dirty="0" smtClean="0"/>
              <a:t>Vælg fanen </a:t>
            </a:r>
            <a:r>
              <a:rPr lang="da-DK" i="1" dirty="0" err="1" smtClean="0"/>
              <a:t>SmartArt-værktøjer</a:t>
            </a:r>
            <a:r>
              <a:rPr lang="da-DK" i="1" dirty="0" smtClean="0"/>
              <a:t> | Design</a:t>
            </a:r>
          </a:p>
          <a:p>
            <a:r>
              <a:rPr lang="da-DK" dirty="0" smtClean="0"/>
              <a:t>Vælg en typografi i listen</a:t>
            </a:r>
            <a:endParaRPr lang="da-DK" dirty="0"/>
          </a:p>
        </p:txBody>
      </p:sp>
      <p:sp>
        <p:nvSpPr>
          <p:cNvPr id="39942" name="AutoShape 6"/>
          <p:cNvSpPr>
            <a:spLocks noChangeArrowheads="1"/>
          </p:cNvSpPr>
          <p:nvPr/>
        </p:nvSpPr>
        <p:spPr bwMode="auto">
          <a:xfrm>
            <a:off x="8243888" y="5876925"/>
            <a:ext cx="287337" cy="287338"/>
          </a:xfrm>
          <a:prstGeom prst="star5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39943" name="Line 7"/>
          <p:cNvSpPr>
            <a:spLocks noChangeShapeType="1"/>
          </p:cNvSpPr>
          <p:nvPr/>
        </p:nvSpPr>
        <p:spPr bwMode="auto">
          <a:xfrm flipV="1">
            <a:off x="1162051" y="1209675"/>
            <a:ext cx="5381624" cy="1304926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9940" grpId="0" uiExpand="1" build="p"/>
      <p:bldP spid="39942" grpId="0" animBg="1"/>
      <p:bldP spid="39943" grpId="0" animBg="1"/>
      <p:bldP spid="3994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dias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20BD6F-7E16-4DC0-BDD3-56C907BF52E4}" type="slidenum">
              <a:rPr lang="da-DK"/>
              <a:pPr/>
              <a:t>17</a:t>
            </a:fld>
            <a:endParaRPr lang="da-DK"/>
          </a:p>
        </p:txBody>
      </p:sp>
      <p:sp>
        <p:nvSpPr>
          <p:cNvPr id="9" name="Pladsholder til sidefod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/>
              <a:t>Center for Undervisningsmidler</a:t>
            </a:r>
          </a:p>
        </p:txBody>
      </p:sp>
      <p:pic>
        <p:nvPicPr>
          <p:cNvPr id="40962" name="Picture 2" descr="Ikke-navngivet-1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143265" y="858838"/>
            <a:ext cx="6855882" cy="5141912"/>
          </a:xfrm>
          <a:prstGeom prst="rect">
            <a:avLst/>
          </a:prstGeom>
          <a:noFill/>
        </p:spPr>
      </p:pic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60375"/>
          </a:xfrm>
          <a:noFill/>
          <a:ln/>
        </p:spPr>
        <p:txBody>
          <a:bodyPr/>
          <a:lstStyle/>
          <a:p>
            <a:r>
              <a:rPr lang="da-DK"/>
              <a:t>Tryk for at se aktuelt dias</a:t>
            </a:r>
          </a:p>
          <a:p>
            <a:endParaRPr lang="da-DK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da-DK" dirty="0"/>
              <a:t>Diasshow fra aktuelt dias</a:t>
            </a:r>
          </a:p>
        </p:txBody>
      </p:sp>
      <p:sp>
        <p:nvSpPr>
          <p:cNvPr id="40966" name="AutoShape 6"/>
          <p:cNvSpPr>
            <a:spLocks noChangeArrowheads="1"/>
          </p:cNvSpPr>
          <p:nvPr/>
        </p:nvSpPr>
        <p:spPr bwMode="auto">
          <a:xfrm>
            <a:off x="8243888" y="5876925"/>
            <a:ext cx="287337" cy="287338"/>
          </a:xfrm>
          <a:prstGeom prst="star5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>
            <a:off x="1187450" y="2060575"/>
            <a:ext cx="4822825" cy="38449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2195513" y="2060576"/>
            <a:ext cx="4752975" cy="3568700"/>
          </a:xfrm>
          <a:prstGeom prst="rect">
            <a:avLst/>
          </a:prstGeom>
          <a:solidFill>
            <a:srgbClr val="FFFFFF">
              <a:alpha val="44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da-DK" sz="2400" dirty="0">
                <a:solidFill>
                  <a:srgbClr val="003399"/>
                </a:solidFill>
              </a:rPr>
              <a:t>Fremad: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da-DK" sz="2000" dirty="0">
                <a:solidFill>
                  <a:srgbClr val="003399"/>
                </a:solidFill>
              </a:rPr>
              <a:t>Tast ”mellemrum” eller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da-DK" sz="2000" dirty="0">
                <a:solidFill>
                  <a:srgbClr val="003399"/>
                </a:solidFill>
              </a:rPr>
              <a:t>Tast ”pil frem”  eller ”pil ned” eller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da-DK" sz="2000" dirty="0">
                <a:solidFill>
                  <a:srgbClr val="003399"/>
                </a:solidFill>
              </a:rPr>
              <a:t>Klik med musen eller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da-DK" sz="2000" dirty="0">
                <a:solidFill>
                  <a:srgbClr val="003399"/>
                </a:solidFill>
              </a:rPr>
              <a:t>Højreklik og brug genvejsmenuen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da-DK" sz="2400" dirty="0">
                <a:solidFill>
                  <a:srgbClr val="003399"/>
                </a:solidFill>
              </a:rPr>
              <a:t>Tilbage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da-DK" sz="2000" dirty="0">
                <a:solidFill>
                  <a:srgbClr val="003399"/>
                </a:solidFill>
              </a:rPr>
              <a:t>Tast ”Pil tilbage” eller ”Pil op” eller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da-DK" sz="2000" dirty="0">
                <a:solidFill>
                  <a:srgbClr val="003399"/>
                </a:solidFill>
              </a:rPr>
              <a:t>Tast ”</a:t>
            </a:r>
            <a:r>
              <a:rPr lang="da-DK" sz="2000" dirty="0" err="1">
                <a:solidFill>
                  <a:srgbClr val="003399"/>
                </a:solidFill>
              </a:rPr>
              <a:t>Backspace</a:t>
            </a:r>
            <a:r>
              <a:rPr lang="da-DK" sz="2000" dirty="0">
                <a:solidFill>
                  <a:srgbClr val="003399"/>
                </a:solidFill>
              </a:rPr>
              <a:t>”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da-DK" sz="2400" dirty="0">
                <a:solidFill>
                  <a:srgbClr val="003399"/>
                </a:solidFill>
              </a:rPr>
              <a:t>Afbryd evt. med </a:t>
            </a:r>
            <a:r>
              <a:rPr lang="da-DK" sz="2400" dirty="0" err="1">
                <a:solidFill>
                  <a:srgbClr val="003399"/>
                </a:solidFill>
              </a:rPr>
              <a:t>Esc</a:t>
            </a:r>
            <a:endParaRPr lang="da-DK" sz="2400" dirty="0">
              <a:solidFill>
                <a:srgbClr val="003399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da-DK" sz="2400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  <p:bldP spid="40963" grpId="1" build="p"/>
      <p:bldP spid="40966" grpId="0" animBg="1"/>
      <p:bldP spid="40968" grpId="0" animBg="1"/>
      <p:bldP spid="40968" grpId="1" animBg="1"/>
      <p:bldP spid="4096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dias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A53505-3CA4-44DF-80A3-4AD1F51AF4A7}" type="slidenum">
              <a:rPr lang="da-DK"/>
              <a:pPr/>
              <a:t>18</a:t>
            </a:fld>
            <a:endParaRPr lang="da-DK"/>
          </a:p>
        </p:txBody>
      </p:sp>
      <p:sp>
        <p:nvSpPr>
          <p:cNvPr id="10" name="Pladsholder til sidefod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/>
              <a:t>Center for Undervisningsmidler</a:t>
            </a:r>
          </a:p>
        </p:txBody>
      </p:sp>
      <p:pic>
        <p:nvPicPr>
          <p:cNvPr id="41986" name="Picture 2" descr="Ikke-navngivet-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143264" y="857250"/>
            <a:ext cx="6855884" cy="5141913"/>
          </a:xfrm>
          <a:prstGeom prst="rect">
            <a:avLst/>
          </a:prstGeom>
          <a:noFill/>
        </p:spPr>
      </p:pic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da-DK" dirty="0"/>
              <a:t>Vis </a:t>
            </a:r>
            <a:r>
              <a:rPr lang="da-DK" dirty="0" smtClean="0"/>
              <a:t>diasshow fra begyndelsen</a:t>
            </a:r>
            <a:endParaRPr lang="da-DK" dirty="0"/>
          </a:p>
        </p:txBody>
      </p:sp>
      <p:sp>
        <p:nvSpPr>
          <p:cNvPr id="41991" name="AutoShape 7"/>
          <p:cNvSpPr>
            <a:spLocks noChangeArrowheads="1"/>
          </p:cNvSpPr>
          <p:nvPr/>
        </p:nvSpPr>
        <p:spPr bwMode="auto">
          <a:xfrm>
            <a:off x="8243888" y="5876925"/>
            <a:ext cx="287337" cy="287338"/>
          </a:xfrm>
          <a:prstGeom prst="star5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3962400" y="1557338"/>
            <a:ext cx="4857750" cy="3743325"/>
          </a:xfrm>
          <a:prstGeom prst="rect">
            <a:avLst/>
          </a:prstGeom>
          <a:solidFill>
            <a:srgbClr val="FFFFFF">
              <a:alpha val="73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da-DK" sz="2400" dirty="0">
                <a:solidFill>
                  <a:srgbClr val="003399"/>
                </a:solidFill>
              </a:rPr>
              <a:t>Fremad: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da-DK" sz="2000" dirty="0">
                <a:solidFill>
                  <a:srgbClr val="003399"/>
                </a:solidFill>
              </a:rPr>
              <a:t>Tast ”mellemrum” eller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da-DK" sz="2000" dirty="0">
                <a:solidFill>
                  <a:srgbClr val="003399"/>
                </a:solidFill>
              </a:rPr>
              <a:t>Tast ”pil frem”  eller ”pil ned” eller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da-DK" sz="2000" dirty="0">
                <a:solidFill>
                  <a:srgbClr val="003399"/>
                </a:solidFill>
              </a:rPr>
              <a:t>Klik med musen eller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da-DK" sz="2000" dirty="0">
                <a:solidFill>
                  <a:srgbClr val="003399"/>
                </a:solidFill>
              </a:rPr>
              <a:t>Højreklik og brug genvejsmenuen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da-DK" sz="2400" dirty="0">
                <a:solidFill>
                  <a:srgbClr val="003399"/>
                </a:solidFill>
              </a:rPr>
              <a:t>Tilbage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da-DK" sz="2000" dirty="0">
                <a:solidFill>
                  <a:srgbClr val="003399"/>
                </a:solidFill>
              </a:rPr>
              <a:t>Tast ”Pil tilbage” eller ”Pil op” eller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da-DK" sz="2000" dirty="0">
                <a:solidFill>
                  <a:srgbClr val="003399"/>
                </a:solidFill>
              </a:rPr>
              <a:t>Tast ”</a:t>
            </a:r>
            <a:r>
              <a:rPr lang="da-DK" sz="2000" dirty="0" err="1">
                <a:solidFill>
                  <a:srgbClr val="003399"/>
                </a:solidFill>
              </a:rPr>
              <a:t>Backspace</a:t>
            </a:r>
            <a:r>
              <a:rPr lang="da-DK" sz="2000" dirty="0">
                <a:solidFill>
                  <a:srgbClr val="003399"/>
                </a:solidFill>
              </a:rPr>
              <a:t>”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da-DK" sz="2400" dirty="0">
                <a:solidFill>
                  <a:srgbClr val="003399"/>
                </a:solidFill>
              </a:rPr>
              <a:t>Afbryd evt. med </a:t>
            </a:r>
            <a:r>
              <a:rPr lang="da-DK" sz="2400" dirty="0" err="1">
                <a:solidFill>
                  <a:srgbClr val="003399"/>
                </a:solidFill>
              </a:rPr>
              <a:t>Esc</a:t>
            </a:r>
            <a:endParaRPr lang="da-DK" sz="2400" dirty="0">
              <a:solidFill>
                <a:srgbClr val="003399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da-DK" sz="2400" dirty="0">
              <a:solidFill>
                <a:srgbClr val="003399"/>
              </a:solidFill>
            </a:endParaRPr>
          </a:p>
        </p:txBody>
      </p:sp>
      <p:sp>
        <p:nvSpPr>
          <p:cNvPr id="41995" name="Line 11"/>
          <p:cNvSpPr>
            <a:spLocks noChangeShapeType="1"/>
          </p:cNvSpPr>
          <p:nvPr/>
        </p:nvSpPr>
        <p:spPr bwMode="auto">
          <a:xfrm flipV="1">
            <a:off x="990600" y="1866900"/>
            <a:ext cx="342900" cy="1295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41994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457200" y="2619375"/>
            <a:ext cx="3838575" cy="2465388"/>
          </a:xfrm>
        </p:spPr>
        <p:txBody>
          <a:bodyPr/>
          <a:lstStyle/>
          <a:p>
            <a:r>
              <a:rPr lang="da-DK" dirty="0"/>
              <a:t>Vælg </a:t>
            </a:r>
            <a:r>
              <a:rPr lang="da-DK" dirty="0" smtClean="0"/>
              <a:t>fanen </a:t>
            </a:r>
            <a:r>
              <a:rPr lang="da-DK" i="1" dirty="0" smtClean="0"/>
              <a:t>Diasshow</a:t>
            </a:r>
          </a:p>
          <a:p>
            <a:r>
              <a:rPr lang="da-DK" dirty="0" smtClean="0"/>
              <a:t>Tryk </a:t>
            </a:r>
            <a:r>
              <a:rPr lang="da-DK" i="1" dirty="0" smtClean="0"/>
              <a:t>Fra begyndelsen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eller </a:t>
            </a:r>
            <a:r>
              <a:rPr lang="da-DK" dirty="0"/>
              <a:t>tast F5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1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41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1" grpId="0" animBg="1"/>
      <p:bldP spid="41993" grpId="1" animBg="1"/>
      <p:bldP spid="41995" grpId="0" animBg="1"/>
      <p:bldP spid="41995" grpId="1" animBg="1"/>
      <p:bldP spid="41994" grpId="0" build="p"/>
      <p:bldP spid="41994" grpI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dias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C2EF5C-E014-4718-9EC5-785FC7547F16}" type="slidenum">
              <a:rPr lang="da-DK"/>
              <a:pPr/>
              <a:t>19</a:t>
            </a:fld>
            <a:endParaRPr lang="da-DK"/>
          </a:p>
        </p:txBody>
      </p:sp>
      <p:sp>
        <p:nvSpPr>
          <p:cNvPr id="7" name="Pladsholder til sidefod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/>
              <a:t>Center for Undervisningsmidler</a:t>
            </a:r>
          </a:p>
        </p:txBody>
      </p:sp>
      <p:pic>
        <p:nvPicPr>
          <p:cNvPr id="43010" name="Picture 2" descr="Ikke-navngivet-6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43264" y="863600"/>
            <a:ext cx="6855884" cy="5141913"/>
          </a:xfrm>
          <a:prstGeom prst="rect">
            <a:avLst/>
          </a:prstGeom>
          <a:noFill/>
        </p:spPr>
      </p:pic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da-DK" dirty="0" smtClean="0"/>
              <a:t>Vælg Diassorteringsvisning</a:t>
            </a:r>
            <a:endParaRPr lang="da-DK" dirty="0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a-DK" dirty="0"/>
              <a:t>Klik her for at se </a:t>
            </a:r>
            <a:r>
              <a:rPr lang="da-DK" i="1" dirty="0"/>
              <a:t>Diassorteringsvisning</a:t>
            </a:r>
          </a:p>
        </p:txBody>
      </p:sp>
      <p:sp>
        <p:nvSpPr>
          <p:cNvPr id="43014" name="Line 6"/>
          <p:cNvSpPr>
            <a:spLocks noChangeShapeType="1"/>
          </p:cNvSpPr>
          <p:nvPr/>
        </p:nvSpPr>
        <p:spPr bwMode="auto">
          <a:xfrm>
            <a:off x="1042988" y="2060575"/>
            <a:ext cx="4757737" cy="37211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build="p"/>
      <p:bldP spid="430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dias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7C3F59-3A03-40AD-AA41-2B851DD04614}" type="slidenum">
              <a:rPr lang="da-DK"/>
              <a:pPr/>
              <a:t>2</a:t>
            </a:fld>
            <a:endParaRPr lang="da-DK"/>
          </a:p>
        </p:txBody>
      </p:sp>
      <p:sp>
        <p:nvSpPr>
          <p:cNvPr id="9" name="Pladsholder til sidefod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/>
              <a:t>Center for Undervisningsmidler</a:t>
            </a:r>
          </a:p>
        </p:txBody>
      </p:sp>
      <p:pic>
        <p:nvPicPr>
          <p:cNvPr id="26626" name="Picture 2" descr="Ikke-navngivet-1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143794" y="857250"/>
            <a:ext cx="6858000" cy="5143500"/>
          </a:xfrm>
          <a:prstGeom prst="rect">
            <a:avLst/>
          </a:prstGeom>
          <a:noFill/>
        </p:spPr>
      </p:pic>
      <p:sp>
        <p:nvSpPr>
          <p:cNvPr id="26630" name="Line 6"/>
          <p:cNvSpPr>
            <a:spLocks noChangeShapeType="1"/>
          </p:cNvSpPr>
          <p:nvPr/>
        </p:nvSpPr>
        <p:spPr bwMode="auto">
          <a:xfrm>
            <a:off x="3779838" y="1844675"/>
            <a:ext cx="1582737" cy="17081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da-DK"/>
              <a:t>Tekst på 1. dias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47050" cy="4525963"/>
          </a:xfrm>
          <a:noFill/>
          <a:ln/>
        </p:spPr>
        <p:txBody>
          <a:bodyPr/>
          <a:lstStyle/>
          <a:p>
            <a:r>
              <a:rPr lang="da-DK" sz="2000"/>
              <a:t>Klik i øverste pladsholder</a:t>
            </a:r>
          </a:p>
          <a:p>
            <a:r>
              <a:rPr lang="da-DK" sz="2000"/>
              <a:t>Skriv overskrift for foredraget</a:t>
            </a:r>
          </a:p>
          <a:p>
            <a:r>
              <a:rPr lang="da-DK" sz="2000"/>
              <a:t>Klik i nederste pladsholder</a:t>
            </a:r>
          </a:p>
          <a:p>
            <a:r>
              <a:rPr lang="da-DK" sz="2000"/>
              <a:t>Uddyb overskriften</a:t>
            </a:r>
          </a:p>
          <a:p>
            <a:endParaRPr lang="da-DK" sz="2000"/>
          </a:p>
        </p:txBody>
      </p:sp>
      <p:sp>
        <p:nvSpPr>
          <p:cNvPr id="26629" name="AutoShape 5"/>
          <p:cNvSpPr>
            <a:spLocks noChangeArrowheads="1"/>
          </p:cNvSpPr>
          <p:nvPr/>
        </p:nvSpPr>
        <p:spPr bwMode="auto">
          <a:xfrm>
            <a:off x="8243888" y="5876925"/>
            <a:ext cx="287337" cy="287338"/>
          </a:xfrm>
          <a:prstGeom prst="star5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>
            <a:off x="3276599" y="2636837"/>
            <a:ext cx="1171575" cy="160178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animBg="1"/>
      <p:bldP spid="26630" grpId="1" animBg="1"/>
      <p:bldP spid="26628" grpId="0" uiExpand="1" build="p"/>
      <p:bldP spid="26629" grpId="0" animBg="1"/>
      <p:bldP spid="26631" grpId="0" animBg="1"/>
      <p:bldP spid="26631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dias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A5B10-1963-4E3D-95D0-0F4EF8DC38EE}" type="slidenum">
              <a:rPr lang="da-DK"/>
              <a:pPr/>
              <a:t>20</a:t>
            </a:fld>
            <a:endParaRPr lang="da-DK"/>
          </a:p>
        </p:txBody>
      </p:sp>
      <p:sp>
        <p:nvSpPr>
          <p:cNvPr id="9" name="Pladsholder til sidefod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/>
              <a:t>Center for Undervisningsmidler</a:t>
            </a:r>
          </a:p>
        </p:txBody>
      </p:sp>
      <p:pic>
        <p:nvPicPr>
          <p:cNvPr id="44034" name="Picture 2" descr="Ikke-navngivet-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863600"/>
            <a:ext cx="6856413" cy="5141913"/>
          </a:xfrm>
          <a:prstGeom prst="rect">
            <a:avLst/>
          </a:prstGeom>
          <a:noFill/>
        </p:spPr>
      </p:pic>
      <p:pic>
        <p:nvPicPr>
          <p:cNvPr id="44035" name="Picture 3" descr="Ikke-navngivet-1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143000" y="874142"/>
            <a:ext cx="6856413" cy="5120829"/>
          </a:xfrm>
          <a:prstGeom prst="rect">
            <a:avLst/>
          </a:prstGeom>
          <a:noFill/>
        </p:spPr>
      </p:pic>
      <p:sp>
        <p:nvSpPr>
          <p:cNvPr id="44036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a-DK"/>
              <a:t>Træk det dias der skal flyttes til den ny placering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da-DK" dirty="0"/>
              <a:t>Sorter dias </a:t>
            </a:r>
          </a:p>
        </p:txBody>
      </p:sp>
      <p:sp>
        <p:nvSpPr>
          <p:cNvPr id="44039" name="AutoShape 7"/>
          <p:cNvSpPr>
            <a:spLocks noChangeArrowheads="1"/>
          </p:cNvSpPr>
          <p:nvPr/>
        </p:nvSpPr>
        <p:spPr bwMode="auto">
          <a:xfrm>
            <a:off x="8243888" y="5876925"/>
            <a:ext cx="287337" cy="287338"/>
          </a:xfrm>
          <a:prstGeom prst="star5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44040" name="Line 8"/>
          <p:cNvSpPr>
            <a:spLocks noChangeShapeType="1"/>
          </p:cNvSpPr>
          <p:nvPr/>
        </p:nvSpPr>
        <p:spPr bwMode="auto">
          <a:xfrm flipH="1">
            <a:off x="4581525" y="2943223"/>
            <a:ext cx="1981198" cy="4594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build="p"/>
      <p:bldP spid="44039" grpId="0" animBg="1"/>
      <p:bldP spid="4404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dias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B58A01-3127-4139-A90B-653892510E49}" type="slidenum">
              <a:rPr lang="da-DK"/>
              <a:pPr/>
              <a:t>21</a:t>
            </a:fld>
            <a:endParaRPr lang="da-DK"/>
          </a:p>
        </p:txBody>
      </p:sp>
      <p:sp>
        <p:nvSpPr>
          <p:cNvPr id="7" name="Pladsholder til sidefod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/>
              <a:t>Center for Undervisningsmidler</a:t>
            </a:r>
          </a:p>
        </p:txBody>
      </p:sp>
      <p:pic>
        <p:nvPicPr>
          <p:cNvPr id="45058" name="Picture 2" descr="Ikke-navngivet-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46884" y="862013"/>
            <a:ext cx="6848644" cy="5145087"/>
          </a:xfrm>
          <a:prstGeom prst="rect">
            <a:avLst/>
          </a:prstGeom>
          <a:noFill/>
        </p:spPr>
      </p:pic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da-DK" dirty="0"/>
              <a:t>Uddelingskopier </a:t>
            </a:r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 flipH="1" flipV="1">
            <a:off x="3867150" y="1771650"/>
            <a:ext cx="47623" cy="234314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111500" y="3121025"/>
            <a:ext cx="4546600" cy="1631950"/>
          </a:xfrm>
          <a:noFill/>
          <a:ln/>
        </p:spPr>
        <p:txBody>
          <a:bodyPr/>
          <a:lstStyle/>
          <a:p>
            <a:r>
              <a:rPr lang="da-DK" dirty="0" smtClean="0"/>
              <a:t>Tryk </a:t>
            </a:r>
            <a:r>
              <a:rPr lang="da-DK" i="1" dirty="0" err="1" smtClean="0"/>
              <a:t>Officeknap</a:t>
            </a:r>
            <a:endParaRPr lang="da-DK" i="1" dirty="0" smtClean="0"/>
          </a:p>
          <a:p>
            <a:r>
              <a:rPr lang="da-DK" dirty="0" smtClean="0"/>
              <a:t>Peg på </a:t>
            </a:r>
            <a:r>
              <a:rPr lang="da-DK" i="1" dirty="0" smtClean="0"/>
              <a:t>Udskriv</a:t>
            </a:r>
          </a:p>
          <a:p>
            <a:r>
              <a:rPr lang="da-DK" dirty="0" smtClean="0"/>
              <a:t>Tryk </a:t>
            </a:r>
            <a:r>
              <a:rPr lang="da-DK" i="1" dirty="0" smtClean="0"/>
              <a:t>Udskriv</a:t>
            </a:r>
            <a:endParaRPr lang="da-DK" i="1" dirty="0"/>
          </a:p>
        </p:txBody>
      </p:sp>
      <p:sp>
        <p:nvSpPr>
          <p:cNvPr id="45062" name="Line 6"/>
          <p:cNvSpPr>
            <a:spLocks noChangeShapeType="1"/>
          </p:cNvSpPr>
          <p:nvPr/>
        </p:nvSpPr>
        <p:spPr bwMode="auto">
          <a:xfrm flipH="1" flipV="1">
            <a:off x="1428750" y="1228725"/>
            <a:ext cx="1752600" cy="20478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 flipH="1" flipV="1">
            <a:off x="2143125" y="2981324"/>
            <a:ext cx="1028700" cy="752476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5060" grpId="0" uiExpand="1" build="p"/>
      <p:bldP spid="45062" grpId="0" animBg="1"/>
      <p:bldP spid="45062" grpId="1" animBg="1"/>
      <p:bldP spid="9" grpId="0" animBg="1"/>
      <p:bldP spid="9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dias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51A1F6-2932-4251-AA80-F05C4B550B50}" type="slidenum">
              <a:rPr lang="da-DK"/>
              <a:pPr/>
              <a:t>22</a:t>
            </a:fld>
            <a:endParaRPr lang="da-DK"/>
          </a:p>
        </p:txBody>
      </p:sp>
      <p:sp>
        <p:nvSpPr>
          <p:cNvPr id="10" name="Pladsholder til sidefod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/>
              <a:t>Center for Undervisningsmidler</a:t>
            </a:r>
          </a:p>
        </p:txBody>
      </p:sp>
      <p:pic>
        <p:nvPicPr>
          <p:cNvPr id="46082" name="Picture 2" descr="Ikke-navngivet-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148997" y="863600"/>
            <a:ext cx="6844419" cy="5141913"/>
          </a:xfrm>
          <a:prstGeom prst="rect">
            <a:avLst/>
          </a:prstGeom>
          <a:noFill/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1628775"/>
            <a:ext cx="4448175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da-DK" dirty="0" smtClean="0"/>
              <a:t>Udskriv uddelingskopier </a:t>
            </a:r>
            <a:endParaRPr lang="da-DK" dirty="0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6875" y="2590800"/>
            <a:ext cx="7412038" cy="3271838"/>
          </a:xfrm>
          <a:noFill/>
          <a:ln/>
        </p:spPr>
        <p:txBody>
          <a:bodyPr/>
          <a:lstStyle/>
          <a:p>
            <a:r>
              <a:rPr lang="da-DK" dirty="0"/>
              <a:t>Vælg </a:t>
            </a:r>
            <a:r>
              <a:rPr lang="da-DK" i="1" dirty="0"/>
              <a:t>Uddelingskopier</a:t>
            </a:r>
            <a:br>
              <a:rPr lang="da-DK" i="1" dirty="0"/>
            </a:br>
            <a:r>
              <a:rPr lang="da-DK" dirty="0"/>
              <a:t/>
            </a:r>
            <a:br>
              <a:rPr lang="da-DK" dirty="0"/>
            </a:br>
            <a:r>
              <a:rPr lang="da-DK" dirty="0"/>
              <a:t/>
            </a:r>
            <a:br>
              <a:rPr lang="da-DK" dirty="0"/>
            </a:br>
            <a:r>
              <a:rPr lang="da-DK" dirty="0"/>
              <a:t/>
            </a:r>
            <a:br>
              <a:rPr lang="da-DK" dirty="0"/>
            </a:br>
            <a:r>
              <a:rPr lang="da-DK" dirty="0"/>
              <a:t/>
            </a:r>
            <a:br>
              <a:rPr lang="da-DK" dirty="0"/>
            </a:br>
            <a:r>
              <a:rPr lang="da-DK" dirty="0"/>
              <a:t/>
            </a:r>
            <a:br>
              <a:rPr lang="da-DK" dirty="0"/>
            </a:br>
            <a:endParaRPr lang="da-DK" dirty="0"/>
          </a:p>
          <a:p>
            <a:r>
              <a:rPr lang="da-DK" dirty="0"/>
              <a:t>Vælg </a:t>
            </a:r>
            <a:r>
              <a:rPr lang="da-DK" i="1" dirty="0"/>
              <a:t>Dias pr. side</a:t>
            </a:r>
          </a:p>
        </p:txBody>
      </p:sp>
      <p:sp>
        <p:nvSpPr>
          <p:cNvPr id="46089" name="AutoShape 9"/>
          <p:cNvSpPr>
            <a:spLocks noChangeArrowheads="1"/>
          </p:cNvSpPr>
          <p:nvPr/>
        </p:nvSpPr>
        <p:spPr bwMode="auto">
          <a:xfrm>
            <a:off x="8243888" y="5876925"/>
            <a:ext cx="287337" cy="287338"/>
          </a:xfrm>
          <a:prstGeom prst="star5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46090" name="Line 10"/>
          <p:cNvSpPr>
            <a:spLocks noChangeShapeType="1"/>
          </p:cNvSpPr>
          <p:nvPr/>
        </p:nvSpPr>
        <p:spPr bwMode="auto">
          <a:xfrm>
            <a:off x="3025775" y="2982913"/>
            <a:ext cx="1300163" cy="19351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46091" name="Line 11"/>
          <p:cNvSpPr>
            <a:spLocks noChangeShapeType="1"/>
          </p:cNvSpPr>
          <p:nvPr/>
        </p:nvSpPr>
        <p:spPr bwMode="auto">
          <a:xfrm flipV="1">
            <a:off x="3352800" y="4737100"/>
            <a:ext cx="3028950" cy="736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 uiExpand="1" build="p"/>
      <p:bldP spid="46089" grpId="0" animBg="1"/>
      <p:bldP spid="46090" grpId="0" animBg="1"/>
      <p:bldP spid="46090" grpId="1" animBg="1"/>
      <p:bldP spid="4609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dias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AF5FA0-8E74-4B81-9D03-AFC8AFFBE327}" type="slidenum">
              <a:rPr lang="da-DK"/>
              <a:pPr/>
              <a:t>23</a:t>
            </a:fld>
            <a:endParaRPr lang="da-DK" dirty="0"/>
          </a:p>
        </p:txBody>
      </p:sp>
      <p:sp>
        <p:nvSpPr>
          <p:cNvPr id="7" name="Pladsholder til sidefod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 dirty="0"/>
              <a:t>Center for Undervisningsmidler</a:t>
            </a: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Opgaveforslag</a:t>
            </a:r>
            <a:endParaRPr lang="da-DK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5013" y="2708275"/>
            <a:ext cx="8229600" cy="1882775"/>
          </a:xfrm>
          <a:noFill/>
          <a:ln/>
        </p:spPr>
        <p:txBody>
          <a:bodyPr/>
          <a:lstStyle/>
          <a:p>
            <a:pPr marL="457200" indent="-457200"/>
            <a:r>
              <a:rPr lang="da-DK" sz="2000" dirty="0"/>
              <a:t>En oversigt over de forskellige afdelinger eller funktioner</a:t>
            </a:r>
          </a:p>
          <a:p>
            <a:pPr marL="457200" indent="-457200"/>
            <a:r>
              <a:rPr lang="da-DK" sz="2000" dirty="0"/>
              <a:t>Et dias for hver af de vigtigste afdelinger eller funktioner</a:t>
            </a:r>
          </a:p>
          <a:p>
            <a:pPr marL="457200" indent="-457200"/>
            <a:r>
              <a:rPr lang="da-DK" sz="2000" dirty="0"/>
              <a:t>Et dias med et billede af institutionen (hvis haves)</a:t>
            </a:r>
          </a:p>
          <a:p>
            <a:pPr marL="457200" indent="-457200"/>
            <a:r>
              <a:rPr lang="da-DK" sz="2000" dirty="0"/>
              <a:t>Et dias med et </a:t>
            </a:r>
            <a:r>
              <a:rPr lang="da-DK" sz="2000" dirty="0" smtClean="0"/>
              <a:t>organisationsdiagram</a:t>
            </a:r>
          </a:p>
          <a:p>
            <a:pPr marL="457200" indent="-457200"/>
            <a:r>
              <a:rPr lang="da-DK" sz="2000" dirty="0" smtClean="0"/>
              <a:t>Giv præsentationen et design fra samlingen</a:t>
            </a:r>
            <a:endParaRPr lang="da-DK" sz="2000" dirty="0"/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735013" y="1484313"/>
            <a:ext cx="60134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da-DK">
                <a:solidFill>
                  <a:schemeClr val="accent2"/>
                </a:solidFill>
              </a:rPr>
              <a:t>Udfør en præsentation hvor du redegør for </a:t>
            </a:r>
            <a:br>
              <a:rPr lang="da-DK">
                <a:solidFill>
                  <a:schemeClr val="accent2"/>
                </a:solidFill>
              </a:rPr>
            </a:br>
            <a:r>
              <a:rPr lang="da-DK">
                <a:solidFill>
                  <a:schemeClr val="accent2"/>
                </a:solidFill>
              </a:rPr>
              <a:t>din arbejdsplads som organisation</a:t>
            </a:r>
          </a:p>
          <a:p>
            <a:endParaRPr lang="da-DK">
              <a:solidFill>
                <a:schemeClr val="accent2"/>
              </a:solidFill>
            </a:endParaRP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735013" y="4797425"/>
            <a:ext cx="6013450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da-DK" sz="2400" i="1" dirty="0">
                <a:solidFill>
                  <a:schemeClr val="accent2"/>
                </a:solidFill>
              </a:rPr>
              <a:t>Du bestemmer selv rækkefølgen.</a:t>
            </a:r>
          </a:p>
          <a:p>
            <a:pPr>
              <a:spcBef>
                <a:spcPct val="20000"/>
              </a:spcBef>
            </a:pPr>
            <a:r>
              <a:rPr lang="da-DK" sz="2400" i="1" dirty="0">
                <a:solidFill>
                  <a:schemeClr val="accent2"/>
                </a:solidFill>
              </a:rPr>
              <a:t>Forbered evt. en fremlæggelse i plenum</a:t>
            </a:r>
          </a:p>
          <a:p>
            <a:endParaRPr lang="da-DK" sz="2400" i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  <p:bldP spid="4710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dias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D0A583-D659-45CF-A59E-2C26E2CDB7D1}" type="slidenum">
              <a:rPr lang="da-DK"/>
              <a:pPr/>
              <a:t>3</a:t>
            </a:fld>
            <a:endParaRPr lang="da-DK"/>
          </a:p>
        </p:txBody>
      </p:sp>
      <p:sp>
        <p:nvSpPr>
          <p:cNvPr id="7" name="Pladsholder til sidefod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/>
              <a:t>Center for Undervisningsmidler</a:t>
            </a:r>
          </a:p>
        </p:txBody>
      </p:sp>
      <p:pic>
        <p:nvPicPr>
          <p:cNvPr id="27650" name="Picture 2" descr="Ikke-navngivet-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43264" y="857250"/>
            <a:ext cx="6855884" cy="5141913"/>
          </a:xfrm>
          <a:prstGeom prst="rect">
            <a:avLst/>
          </a:prstGeom>
          <a:noFill/>
        </p:spPr>
      </p:pic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da-DK"/>
              <a:t>Nyt dias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2371725"/>
            <a:ext cx="8229600" cy="3754438"/>
          </a:xfrm>
          <a:noFill/>
          <a:ln/>
        </p:spPr>
        <p:txBody>
          <a:bodyPr/>
          <a:lstStyle/>
          <a:p>
            <a:r>
              <a:rPr lang="da-DK" dirty="0"/>
              <a:t>Tryk </a:t>
            </a:r>
            <a:r>
              <a:rPr lang="da-DK" i="1" dirty="0"/>
              <a:t>Nyt dias</a:t>
            </a:r>
            <a:r>
              <a:rPr lang="da-DK" dirty="0"/>
              <a:t> i </a:t>
            </a:r>
            <a:r>
              <a:rPr lang="da-DK" dirty="0" smtClean="0"/>
              <a:t>værktøjslinjen</a:t>
            </a:r>
            <a:endParaRPr lang="da-DK" dirty="0"/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 flipV="1">
            <a:off x="1114425" y="1609725"/>
            <a:ext cx="1000126" cy="7810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dias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A2C02C-F175-4F93-BCA6-4A0148B7E0AF}" type="slidenum">
              <a:rPr lang="da-DK"/>
              <a:pPr/>
              <a:t>4</a:t>
            </a:fld>
            <a:endParaRPr lang="da-DK"/>
          </a:p>
        </p:txBody>
      </p:sp>
      <p:sp>
        <p:nvSpPr>
          <p:cNvPr id="10" name="Pladsholder til sidefod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/>
              <a:t>Center for Undervisningsmidler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857250"/>
            <a:ext cx="6856413" cy="514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 descr="Ikke-navngivet-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143264" y="857250"/>
            <a:ext cx="6855884" cy="5141913"/>
          </a:xfrm>
          <a:prstGeom prst="rect">
            <a:avLst/>
          </a:prstGeom>
          <a:noFill/>
        </p:spPr>
      </p:pic>
      <p:sp>
        <p:nvSpPr>
          <p:cNvPr id="286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619625" cy="4525963"/>
          </a:xfrm>
          <a:noFill/>
          <a:ln/>
        </p:spPr>
        <p:txBody>
          <a:bodyPr/>
          <a:lstStyle/>
          <a:p>
            <a:r>
              <a:rPr lang="da-DK" dirty="0"/>
              <a:t>Skriv tekst i øverste pladsholder</a:t>
            </a:r>
            <a:br>
              <a:rPr lang="da-DK" dirty="0"/>
            </a:br>
            <a:r>
              <a:rPr lang="da-DK" dirty="0"/>
              <a:t/>
            </a:r>
            <a:br>
              <a:rPr lang="da-DK" dirty="0"/>
            </a:br>
            <a:r>
              <a:rPr lang="da-DK" dirty="0"/>
              <a:t/>
            </a:r>
            <a:br>
              <a:rPr lang="da-DK" dirty="0"/>
            </a:br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r>
              <a:rPr lang="da-DK" dirty="0" smtClean="0"/>
              <a:t>Skriv </a:t>
            </a:r>
            <a:r>
              <a:rPr lang="da-DK" dirty="0"/>
              <a:t>tekst i punktopstillingen i nederste pladsholder</a:t>
            </a:r>
          </a:p>
          <a:p>
            <a:endParaRPr lang="da-DK" dirty="0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da-DK"/>
              <a:t>Dias med punktopstilling</a:t>
            </a:r>
          </a:p>
        </p:txBody>
      </p:sp>
      <p:sp>
        <p:nvSpPr>
          <p:cNvPr id="28678" name="AutoShape 6"/>
          <p:cNvSpPr>
            <a:spLocks noChangeArrowheads="1"/>
          </p:cNvSpPr>
          <p:nvPr/>
        </p:nvSpPr>
        <p:spPr bwMode="auto">
          <a:xfrm>
            <a:off x="8243888" y="5876925"/>
            <a:ext cx="287337" cy="287338"/>
          </a:xfrm>
          <a:prstGeom prst="star5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>
            <a:off x="2555875" y="2205038"/>
            <a:ext cx="1949450" cy="63341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 flipV="1">
            <a:off x="1352550" y="3248024"/>
            <a:ext cx="2171699" cy="1095376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uiExpand="1" build="p"/>
      <p:bldP spid="28678" grpId="0" animBg="1"/>
      <p:bldP spid="28679" grpId="0" animBg="1"/>
      <p:bldP spid="28679" grpId="1" animBg="1"/>
      <p:bldP spid="2868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dias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A2C02C-F175-4F93-BCA6-4A0148B7E0AF}" type="slidenum">
              <a:rPr lang="da-DK"/>
              <a:pPr/>
              <a:t>5</a:t>
            </a:fld>
            <a:endParaRPr lang="da-DK"/>
          </a:p>
        </p:txBody>
      </p:sp>
      <p:sp>
        <p:nvSpPr>
          <p:cNvPr id="10" name="Pladsholder til sidefod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/>
              <a:t>Center for Undervisningsmidler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857250"/>
            <a:ext cx="6856413" cy="514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 descr="Ikke-navngivet-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143264" y="857250"/>
            <a:ext cx="6855884" cy="5141913"/>
          </a:xfrm>
          <a:prstGeom prst="rect">
            <a:avLst/>
          </a:prstGeom>
          <a:noFill/>
        </p:spPr>
      </p:pic>
      <p:sp>
        <p:nvSpPr>
          <p:cNvPr id="286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3162300"/>
            <a:ext cx="4619625" cy="2963863"/>
          </a:xfrm>
          <a:noFill/>
          <a:ln/>
        </p:spPr>
        <p:txBody>
          <a:bodyPr/>
          <a:lstStyle/>
          <a:p>
            <a:r>
              <a:rPr lang="da-DK" dirty="0" smtClean="0"/>
              <a:t>Tryk </a:t>
            </a:r>
            <a:r>
              <a:rPr lang="da-DK" dirty="0" err="1" smtClean="0"/>
              <a:t>fold-ud-pil</a:t>
            </a:r>
            <a:r>
              <a:rPr lang="da-DK" dirty="0" smtClean="0"/>
              <a:t> ved nyt dias</a:t>
            </a:r>
            <a:r>
              <a:rPr lang="da-DK" dirty="0"/>
              <a:t/>
            </a:r>
            <a:br>
              <a:rPr lang="da-DK" dirty="0"/>
            </a:br>
            <a:r>
              <a:rPr lang="da-DK" dirty="0"/>
              <a:t/>
            </a:r>
            <a:br>
              <a:rPr lang="da-DK" dirty="0"/>
            </a:br>
            <a:r>
              <a:rPr lang="da-DK" dirty="0"/>
              <a:t/>
            </a:r>
            <a:br>
              <a:rPr lang="da-DK" dirty="0"/>
            </a:br>
            <a:endParaRPr lang="da-DK" dirty="0"/>
          </a:p>
          <a:p>
            <a:endParaRPr lang="da-DK" dirty="0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da-DK" dirty="0" smtClean="0"/>
              <a:t>Nyt dias </a:t>
            </a:r>
            <a:r>
              <a:rPr lang="da-DK" dirty="0"/>
              <a:t>med </a:t>
            </a:r>
            <a:r>
              <a:rPr lang="da-DK" dirty="0" smtClean="0"/>
              <a:t>valg af layout</a:t>
            </a:r>
            <a:endParaRPr lang="da-DK" dirty="0"/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 flipV="1">
            <a:off x="1314451" y="1876424"/>
            <a:ext cx="1028700" cy="1333499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build="p"/>
      <p:bldP spid="2867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dias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73B0CA-9EB2-4CA1-8A7D-31DD4DD4D31F}" type="slidenum">
              <a:rPr lang="da-DK"/>
              <a:pPr/>
              <a:t>6</a:t>
            </a:fld>
            <a:endParaRPr lang="da-DK"/>
          </a:p>
        </p:txBody>
      </p:sp>
      <p:sp>
        <p:nvSpPr>
          <p:cNvPr id="7" name="Pladsholder til sidefod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/>
              <a:t>Center for Undervisningsmidler</a:t>
            </a:r>
          </a:p>
        </p:txBody>
      </p:sp>
      <p:pic>
        <p:nvPicPr>
          <p:cNvPr id="29698" name="Picture 2" descr="Ikke-navngivet-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16278" y="836613"/>
            <a:ext cx="6855882" cy="5141912"/>
          </a:xfrm>
          <a:prstGeom prst="rect">
            <a:avLst/>
          </a:prstGeom>
          <a:noFill/>
        </p:spPr>
      </p:pic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52551"/>
            <a:ext cx="8229600" cy="3067050"/>
          </a:xfrm>
          <a:noFill/>
          <a:ln/>
        </p:spPr>
        <p:txBody>
          <a:bodyPr/>
          <a:lstStyle/>
          <a:p>
            <a:r>
              <a:rPr lang="da-DK" dirty="0"/>
              <a:t>Vælg et </a:t>
            </a:r>
            <a:r>
              <a:rPr lang="da-DK" dirty="0" smtClean="0"/>
              <a:t>diaslayout </a:t>
            </a:r>
            <a:r>
              <a:rPr lang="da-DK" i="1" dirty="0" smtClean="0"/>
              <a:t>To indholdsobjekter</a:t>
            </a:r>
            <a:endParaRPr lang="da-DK" i="1" dirty="0"/>
          </a:p>
          <a:p>
            <a:endParaRPr lang="da-DK" dirty="0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da-DK" dirty="0" smtClean="0"/>
              <a:t>To indholdsobjekter</a:t>
            </a:r>
            <a:endParaRPr lang="da-DK" dirty="0"/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>
            <a:off x="1295400" y="1828800"/>
            <a:ext cx="904875" cy="14382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  <p:bldP spid="2970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dias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5CC6F8-13EB-492E-8809-60CD309065D3}" type="slidenum">
              <a:rPr lang="da-DK"/>
              <a:pPr/>
              <a:t>7</a:t>
            </a:fld>
            <a:endParaRPr lang="da-DK"/>
          </a:p>
        </p:txBody>
      </p:sp>
      <p:sp>
        <p:nvSpPr>
          <p:cNvPr id="7" name="Pladsholder til sidefod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/>
              <a:t>Center for Undervisningsmidler</a:t>
            </a:r>
          </a:p>
        </p:txBody>
      </p:sp>
      <p:pic>
        <p:nvPicPr>
          <p:cNvPr id="30722" name="Picture 2" descr="Ikke-navngivet-5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43264" y="857250"/>
            <a:ext cx="6855884" cy="5141913"/>
          </a:xfrm>
          <a:prstGeom prst="rect">
            <a:avLst/>
          </a:prstGeom>
          <a:noFill/>
        </p:spPr>
      </p:pic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da-DK" dirty="0" smtClean="0"/>
              <a:t>Indsæt billede</a:t>
            </a:r>
            <a:endParaRPr lang="da-DK" dirty="0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a-DK" dirty="0"/>
              <a:t>Klik her for at indsætte </a:t>
            </a:r>
            <a:r>
              <a:rPr lang="da-DK" dirty="0" smtClean="0"/>
              <a:t>billede</a:t>
            </a:r>
            <a:endParaRPr lang="da-DK" dirty="0"/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>
            <a:off x="1403350" y="2060575"/>
            <a:ext cx="4197350" cy="2159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build="p"/>
      <p:bldP spid="307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dias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8B90B6-15CF-4134-A45A-D6452E866A2F}" type="slidenum">
              <a:rPr lang="da-DK"/>
              <a:pPr/>
              <a:t>8</a:t>
            </a:fld>
            <a:endParaRPr lang="da-DK"/>
          </a:p>
        </p:txBody>
      </p:sp>
      <p:sp>
        <p:nvSpPr>
          <p:cNvPr id="8" name="Pladsholder til sidefod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/>
              <a:t>Center for Undervisningsmidler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Find billedet</a:t>
            </a:r>
            <a:endParaRPr lang="da-DK" dirty="0"/>
          </a:p>
        </p:txBody>
      </p:sp>
      <p:pic>
        <p:nvPicPr>
          <p:cNvPr id="31747" name="Picture 3" descr="Ikke-navngivet-9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709738" y="1611574"/>
            <a:ext cx="5724525" cy="3634852"/>
          </a:xfrm>
          <a:prstGeom prst="rect">
            <a:avLst/>
          </a:prstGeom>
          <a:noFill/>
        </p:spPr>
      </p:pic>
      <p:sp>
        <p:nvSpPr>
          <p:cNvPr id="31748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a-DK" dirty="0"/>
              <a:t>Find illustrationen på din PC</a:t>
            </a:r>
          </a:p>
          <a:p>
            <a:r>
              <a:rPr lang="da-DK" dirty="0"/>
              <a:t>Tryk </a:t>
            </a:r>
            <a:r>
              <a:rPr lang="da-DK" i="1" dirty="0"/>
              <a:t>Indsæt</a:t>
            </a:r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1533525" y="2524125"/>
            <a:ext cx="4505325" cy="25812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31750" name="AutoShape 6"/>
          <p:cNvSpPr>
            <a:spLocks noChangeArrowheads="1"/>
          </p:cNvSpPr>
          <p:nvPr/>
        </p:nvSpPr>
        <p:spPr bwMode="auto">
          <a:xfrm>
            <a:off x="8243888" y="5876925"/>
            <a:ext cx="287337" cy="287338"/>
          </a:xfrm>
          <a:prstGeom prst="star5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uiExpand="1" build="p"/>
      <p:bldP spid="31749" grpId="0" animBg="1"/>
      <p:bldP spid="317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dias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60ABF3-C2BF-4660-A055-7F65CD5B5461}" type="slidenum">
              <a:rPr lang="da-DK"/>
              <a:pPr/>
              <a:t>9</a:t>
            </a:fld>
            <a:endParaRPr lang="da-DK"/>
          </a:p>
        </p:txBody>
      </p:sp>
      <p:sp>
        <p:nvSpPr>
          <p:cNvPr id="7" name="Pladsholder til sidefod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/>
              <a:t>Center for Undervisningsmidler</a:t>
            </a:r>
          </a:p>
        </p:txBody>
      </p:sp>
      <p:pic>
        <p:nvPicPr>
          <p:cNvPr id="33794" name="Picture 2" descr="Ikke-navngivet-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</p:spPr>
      </p:pic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da-DK" dirty="0"/>
              <a:t>Brug et </a:t>
            </a:r>
            <a:r>
              <a:rPr lang="da-DK" dirty="0" smtClean="0"/>
              <a:t>tema</a:t>
            </a:r>
            <a:endParaRPr lang="da-DK" dirty="0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2609850"/>
            <a:ext cx="8229600" cy="3516313"/>
          </a:xfrm>
          <a:noFill/>
          <a:ln/>
        </p:spPr>
        <p:txBody>
          <a:bodyPr/>
          <a:lstStyle/>
          <a:p>
            <a:r>
              <a:rPr lang="da-DK" dirty="0" smtClean="0"/>
              <a:t>Vælg </a:t>
            </a:r>
            <a:r>
              <a:rPr lang="da-DK" i="1" dirty="0" smtClean="0"/>
              <a:t>Fanen Design</a:t>
            </a:r>
          </a:p>
          <a:p>
            <a:r>
              <a:rPr lang="da-DK" dirty="0" smtClean="0"/>
              <a:t>Klik </a:t>
            </a:r>
            <a:r>
              <a:rPr lang="da-DK" dirty="0"/>
              <a:t>her for at finde </a:t>
            </a:r>
            <a:r>
              <a:rPr lang="da-DK" dirty="0" smtClean="0"/>
              <a:t>flere tema</a:t>
            </a:r>
            <a:endParaRPr lang="da-DK" dirty="0"/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 flipV="1">
            <a:off x="1104900" y="1238249"/>
            <a:ext cx="1666875" cy="13811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V="1">
            <a:off x="3629026" y="1847849"/>
            <a:ext cx="1504950" cy="12096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uiExpand="1" build="p"/>
      <p:bldP spid="33797" grpId="0" animBg="1"/>
      <p:bldP spid="33797" grpId="1" animBg="1"/>
      <p:bldP spid="8" grpId="0" animBg="1"/>
    </p:bldLst>
  </p:timing>
</p:sld>
</file>

<file path=ppt/theme/theme1.xml><?xml version="1.0" encoding="utf-8"?>
<a:theme xmlns:a="http://schemas.openxmlformats.org/drawingml/2006/main" name="fasko">
  <a:themeElements>
    <a:clrScheme name="fask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asko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ask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sk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sk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sk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sk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sk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sk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sk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sk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sk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sk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sk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1207</TotalTime>
  <Words>463</Words>
  <Application>Microsoft Office PowerPoint</Application>
  <PresentationFormat>Skærmshow (4:3)</PresentationFormat>
  <Paragraphs>144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23</vt:i4>
      </vt:variant>
    </vt:vector>
  </HeadingPairs>
  <TitlesOfParts>
    <vt:vector size="24" baseType="lpstr">
      <vt:lpstr>fasko</vt:lpstr>
      <vt:lpstr>PowerPoint 2007 Kursus</vt:lpstr>
      <vt:lpstr>Tekst på 1. dias</vt:lpstr>
      <vt:lpstr>Nyt dias</vt:lpstr>
      <vt:lpstr>Dias med punktopstilling</vt:lpstr>
      <vt:lpstr>Nyt dias med valg af layout</vt:lpstr>
      <vt:lpstr>To indholdsobjekter</vt:lpstr>
      <vt:lpstr>Indsæt billede</vt:lpstr>
      <vt:lpstr>Find billedet</vt:lpstr>
      <vt:lpstr>Brug et tema</vt:lpstr>
      <vt:lpstr>Se og vælg et tema</vt:lpstr>
      <vt:lpstr>Indsæt diasnummer</vt:lpstr>
      <vt:lpstr>Ny dias med indholdsobjekt</vt:lpstr>
      <vt:lpstr>Indsæt SmartArt</vt:lpstr>
      <vt:lpstr>Vælg SmartArt-grafik</vt:lpstr>
      <vt:lpstr>Skriv punkter i diagram</vt:lpstr>
      <vt:lpstr>Vælg typografi</vt:lpstr>
      <vt:lpstr>Diasshow fra aktuelt dias</vt:lpstr>
      <vt:lpstr>Vis diasshow fra begyndelsen</vt:lpstr>
      <vt:lpstr>Vælg Diassorteringsvisning</vt:lpstr>
      <vt:lpstr>Sorter dias </vt:lpstr>
      <vt:lpstr>Uddelingskopier </vt:lpstr>
      <vt:lpstr>Udskriv uddelingskopier </vt:lpstr>
      <vt:lpstr>Opgaveforslag</vt:lpstr>
    </vt:vector>
  </TitlesOfParts>
  <Company>ACU Vejle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Enkle præsentationer med PowerPoint for tilhørernes skyld</dc:title>
  <dc:creator>Helge</dc:creator>
  <cp:lastModifiedBy>Helge</cp:lastModifiedBy>
  <cp:revision>86</cp:revision>
  <dcterms:created xsi:type="dcterms:W3CDTF">2005-03-02T11:51:54Z</dcterms:created>
  <dcterms:modified xsi:type="dcterms:W3CDTF">2007-11-19T08:17:02Z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ategories">
    <vt:lpwstr>Powerpoint</vt:lpwstr>
  </property>
</Properties>
</file>